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71" r:id="rId4"/>
    <p:sldId id="272" r:id="rId5"/>
    <p:sldId id="276" r:id="rId6"/>
    <p:sldId id="277" r:id="rId7"/>
    <p:sldId id="278" r:id="rId8"/>
    <p:sldId id="281" r:id="rId9"/>
    <p:sldId id="259" r:id="rId10"/>
    <p:sldId id="282" r:id="rId11"/>
    <p:sldId id="270" r:id="rId12"/>
    <p:sldId id="258" r:id="rId13"/>
    <p:sldId id="260" r:id="rId14"/>
    <p:sldId id="261" r:id="rId15"/>
    <p:sldId id="263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588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0308B-0413-4AE3-9BAF-0A5579E10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6BEEB-B556-494F-BD49-16FBEEC3ECE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Режим дня важен! Сохраняйте привычный распорядок дня (как в школе).</a:t>
          </a:r>
        </a:p>
        <a:p>
          <a:r>
            <a:rPr lang="ru-RU" sz="1400" dirty="0" smtClean="0">
              <a:solidFill>
                <a:srgbClr val="FFFF00"/>
              </a:solidFill>
            </a:rPr>
            <a:t>Вставайте  в привычное для учебных дней время. </a:t>
          </a:r>
        </a:p>
        <a:p>
          <a:r>
            <a:rPr lang="ru-RU" sz="1400" dirty="0" smtClean="0">
              <a:solidFill>
                <a:srgbClr val="FFFF00"/>
              </a:solidFill>
            </a:rPr>
            <a:t>Застилайте кровать. Неубранная постель </a:t>
          </a:r>
          <a:r>
            <a:rPr lang="ru-RU" sz="1400" dirty="0" err="1" smtClean="0">
              <a:solidFill>
                <a:srgbClr val="FFFF00"/>
              </a:solidFill>
            </a:rPr>
            <a:t>расхалаживает</a:t>
          </a:r>
          <a:r>
            <a:rPr lang="ru-RU" sz="1400" dirty="0" smtClean="0">
              <a:solidFill>
                <a:srgbClr val="FFFF00"/>
              </a:solidFill>
            </a:rPr>
            <a:t>.  </a:t>
          </a:r>
          <a:endParaRPr lang="ru-RU" sz="1400" dirty="0">
            <a:solidFill>
              <a:srgbClr val="FFFF00"/>
            </a:solidFill>
          </a:endParaRPr>
        </a:p>
      </dgm:t>
    </dgm:pt>
    <dgm:pt modelId="{913A2D21-DD61-4302-9C68-23131C2ADFDA}" type="parTrans" cxnId="{7E1AAB46-43F6-4B0F-855E-176F34F7B1D4}">
      <dgm:prSet/>
      <dgm:spPr/>
      <dgm:t>
        <a:bodyPr/>
        <a:lstStyle/>
        <a:p>
          <a:endParaRPr lang="ru-RU"/>
        </a:p>
      </dgm:t>
    </dgm:pt>
    <dgm:pt modelId="{9C25BF08-2785-409C-BB4D-ADC6F58C644D}" type="sibTrans" cxnId="{7E1AAB46-43F6-4B0F-855E-176F34F7B1D4}">
      <dgm:prSet/>
      <dgm:spPr/>
      <dgm:t>
        <a:bodyPr/>
        <a:lstStyle/>
        <a:p>
          <a:endParaRPr lang="ru-RU"/>
        </a:p>
      </dgm:t>
    </dgm:pt>
    <dgm:pt modelId="{DEEE1CE5-BC07-4DD6-8ED5-285E7189587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Время физической активности! Выполняйте физические упражнения, помогайте</a:t>
          </a:r>
        </a:p>
        <a:p>
          <a:r>
            <a:rPr lang="ru-RU" sz="1200" dirty="0" smtClean="0">
              <a:solidFill>
                <a:srgbClr val="FFFF00"/>
              </a:solidFill>
            </a:rPr>
            <a:t> родителям. Свежий воздух нужен! Обеспечьте себя кислородом. Проветривайте </a:t>
          </a:r>
        </a:p>
        <a:p>
          <a:r>
            <a:rPr lang="ru-RU" sz="1200" dirty="0" smtClean="0">
              <a:solidFill>
                <a:srgbClr val="FFFF00"/>
              </a:solidFill>
            </a:rPr>
            <a:t>помещения. Держите шторы открытыми: солнечный свет лучше электрического.</a:t>
          </a:r>
        </a:p>
        <a:p>
          <a:endParaRPr lang="ru-RU" sz="1200" dirty="0"/>
        </a:p>
      </dgm:t>
    </dgm:pt>
    <dgm:pt modelId="{BD345C7B-2692-4E53-A75B-5B169AF2B6EF}" type="sibTrans" cxnId="{AB1AC4B9-44C1-4190-B363-F637ADC23910}">
      <dgm:prSet/>
      <dgm:spPr/>
      <dgm:t>
        <a:bodyPr/>
        <a:lstStyle/>
        <a:p>
          <a:endParaRPr lang="ru-RU"/>
        </a:p>
      </dgm:t>
    </dgm:pt>
    <dgm:pt modelId="{1A41544B-77B9-4E63-94F5-4E9C6B98503D}" type="parTrans" cxnId="{AB1AC4B9-44C1-4190-B363-F637ADC23910}">
      <dgm:prSet/>
      <dgm:spPr/>
      <dgm:t>
        <a:bodyPr/>
        <a:lstStyle/>
        <a:p>
          <a:endParaRPr lang="ru-RU"/>
        </a:p>
      </dgm:t>
    </dgm:pt>
    <dgm:pt modelId="{B5E1813C-AAA4-43D5-AA80-6F318500CC3C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Принимайте пищу в  привычное для вас время. Питайтесь правильно:</a:t>
          </a:r>
        </a:p>
        <a:p>
          <a:r>
            <a:rPr lang="ru-RU" sz="1200" dirty="0" smtClean="0">
              <a:solidFill>
                <a:srgbClr val="FFFF00"/>
              </a:solidFill>
            </a:rPr>
            <a:t> больше зелени, овощей и фруктов, меньше острого и жирного. </a:t>
          </a:r>
        </a:p>
        <a:p>
          <a:r>
            <a:rPr lang="ru-RU" sz="1200" dirty="0" smtClean="0">
              <a:solidFill>
                <a:srgbClr val="FFFF00"/>
              </a:solidFill>
            </a:rPr>
            <a:t>Пейте необходимое количество воды.</a:t>
          </a:r>
          <a:endParaRPr lang="ru-RU" sz="1200" dirty="0">
            <a:solidFill>
              <a:srgbClr val="FFFF00"/>
            </a:solidFill>
          </a:endParaRPr>
        </a:p>
      </dgm:t>
    </dgm:pt>
    <dgm:pt modelId="{9276A357-AD42-46F3-8505-04E9AA427567}" type="sibTrans" cxnId="{AD194546-0479-4AF2-A4D7-68C61BF63353}">
      <dgm:prSet/>
      <dgm:spPr/>
      <dgm:t>
        <a:bodyPr/>
        <a:lstStyle/>
        <a:p>
          <a:endParaRPr lang="ru-RU"/>
        </a:p>
      </dgm:t>
    </dgm:pt>
    <dgm:pt modelId="{BC6EDBDE-3348-463B-8AD9-2300C5EBFFA6}" type="parTrans" cxnId="{AD194546-0479-4AF2-A4D7-68C61BF63353}">
      <dgm:prSet/>
      <dgm:spPr/>
      <dgm:t>
        <a:bodyPr/>
        <a:lstStyle/>
        <a:p>
          <a:endParaRPr lang="ru-RU"/>
        </a:p>
      </dgm:t>
    </dgm:pt>
    <dgm:pt modelId="{72704E80-2EB9-4512-9D46-3A9DDE3A3830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Завтрак, утренние процедуры, зарядка, подготовка всего необходимого для занятий   (можно не отказываться от сбора школьного рюкзака, но все необходимое разложить на рабочем месте, пусть в нужный момент все будет под рукой) – привычное начало учебного дня.</a:t>
          </a:r>
          <a:endParaRPr lang="ru-RU" dirty="0">
            <a:solidFill>
              <a:srgbClr val="FFFF00"/>
            </a:solidFill>
          </a:endParaRPr>
        </a:p>
      </dgm:t>
    </dgm:pt>
    <dgm:pt modelId="{D60219BB-C946-4DFB-99E0-635C14E28092}" type="parTrans" cxnId="{FFDF66D6-C13C-4A4E-B54C-D341D85CF526}">
      <dgm:prSet/>
      <dgm:spPr/>
      <dgm:t>
        <a:bodyPr/>
        <a:lstStyle/>
        <a:p>
          <a:endParaRPr lang="ru-RU"/>
        </a:p>
      </dgm:t>
    </dgm:pt>
    <dgm:pt modelId="{8BBA9E43-BAE5-46FC-B964-ABB0428DC4ED}" type="sibTrans" cxnId="{FFDF66D6-C13C-4A4E-B54C-D341D85CF526}">
      <dgm:prSet/>
      <dgm:spPr/>
      <dgm:t>
        <a:bodyPr/>
        <a:lstStyle/>
        <a:p>
          <a:endParaRPr lang="ru-RU"/>
        </a:p>
      </dgm:t>
    </dgm:pt>
    <dgm:pt modelId="{7DCAF562-1E8A-4746-A09B-CB0F38E43E17}" type="pres">
      <dgm:prSet presAssocID="{F370308B-0413-4AE3-9BAF-0A5579E10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9E907E-5A60-4F7E-94E8-202C12055759}" type="pres">
      <dgm:prSet presAssocID="{F370308B-0413-4AE3-9BAF-0A5579E10110}" presName="Name1" presStyleCnt="0"/>
      <dgm:spPr/>
    </dgm:pt>
    <dgm:pt modelId="{2004BE50-5FD2-4589-A03F-F04777A65CAB}" type="pres">
      <dgm:prSet presAssocID="{F370308B-0413-4AE3-9BAF-0A5579E10110}" presName="cycle" presStyleCnt="0"/>
      <dgm:spPr/>
    </dgm:pt>
    <dgm:pt modelId="{B4A77164-2F80-49C2-B303-3A05F132D43F}" type="pres">
      <dgm:prSet presAssocID="{F370308B-0413-4AE3-9BAF-0A5579E10110}" presName="srcNode" presStyleLbl="node1" presStyleIdx="0" presStyleCnt="4"/>
      <dgm:spPr/>
    </dgm:pt>
    <dgm:pt modelId="{E9C595BC-EC92-4E10-B387-F1FDE755E959}" type="pres">
      <dgm:prSet presAssocID="{F370308B-0413-4AE3-9BAF-0A5579E101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578C8-77E5-4F00-8988-7A24F7A3AEF5}" type="pres">
      <dgm:prSet presAssocID="{F370308B-0413-4AE3-9BAF-0A5579E10110}" presName="extraNode" presStyleLbl="node1" presStyleIdx="0" presStyleCnt="4"/>
      <dgm:spPr/>
    </dgm:pt>
    <dgm:pt modelId="{6F357682-7A42-4EDF-B81F-7A549282208F}" type="pres">
      <dgm:prSet presAssocID="{F370308B-0413-4AE3-9BAF-0A5579E10110}" presName="dstNode" presStyleLbl="node1" presStyleIdx="0" presStyleCnt="4"/>
      <dgm:spPr/>
    </dgm:pt>
    <dgm:pt modelId="{BA1CEB3C-5460-457E-B04C-00A7A650B167}" type="pres">
      <dgm:prSet presAssocID="{1176BEEB-B556-494F-BD49-16FBEEC3ECE2}" presName="text_1" presStyleLbl="node1" presStyleIdx="0" presStyleCnt="4" custScaleY="130041" custLinFactNeighborX="3143" custLinFactNeighborY="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8816-3B19-4E5C-8B9E-ACF6C2D870CA}" type="pres">
      <dgm:prSet presAssocID="{1176BEEB-B556-494F-BD49-16FBEEC3ECE2}" presName="accent_1" presStyleCnt="0"/>
      <dgm:spPr/>
    </dgm:pt>
    <dgm:pt modelId="{1FBCEBB6-4FEE-45EB-AADB-25C321054091}" type="pres">
      <dgm:prSet presAssocID="{1176BEEB-B556-494F-BD49-16FBEEC3ECE2}" presName="accentRepeatNode" presStyleLbl="solidFgAcc1" presStyleIdx="0" presStyleCnt="4"/>
      <dgm:spPr/>
    </dgm:pt>
    <dgm:pt modelId="{0AA5FD72-B47A-4067-A61A-A293D19137BD}" type="pres">
      <dgm:prSet presAssocID="{72704E80-2EB9-4512-9D46-3A9DDE3A3830}" presName="text_2" presStyleLbl="node1" presStyleIdx="1" presStyleCnt="4" custLinFactNeighborX="55" custLinFactNeighborY="-1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75E8-CCD8-4283-920A-EE0938CCEBA3}" type="pres">
      <dgm:prSet presAssocID="{72704E80-2EB9-4512-9D46-3A9DDE3A3830}" presName="accent_2" presStyleCnt="0"/>
      <dgm:spPr/>
    </dgm:pt>
    <dgm:pt modelId="{C46F00DA-A3CE-4B37-834F-55D10E0D3A65}" type="pres">
      <dgm:prSet presAssocID="{72704E80-2EB9-4512-9D46-3A9DDE3A3830}" presName="accentRepeatNode" presStyleLbl="solidFgAcc1" presStyleIdx="1" presStyleCnt="4"/>
      <dgm:spPr/>
    </dgm:pt>
    <dgm:pt modelId="{853622B3-5C26-42D1-A5C7-8058504468FB}" type="pres">
      <dgm:prSet presAssocID="{B5E1813C-AAA4-43D5-AA80-6F318500CC3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A1A59-5578-4A3B-A9D9-75B78C8B574B}" type="pres">
      <dgm:prSet presAssocID="{B5E1813C-AAA4-43D5-AA80-6F318500CC3C}" presName="accent_3" presStyleCnt="0"/>
      <dgm:spPr/>
    </dgm:pt>
    <dgm:pt modelId="{0ADDB082-19CB-45E0-AB78-ED9327031C89}" type="pres">
      <dgm:prSet presAssocID="{B5E1813C-AAA4-43D5-AA80-6F318500CC3C}" presName="accentRepeatNode" presStyleLbl="solidFgAcc1" presStyleIdx="2" presStyleCnt="4"/>
      <dgm:spPr/>
    </dgm:pt>
    <dgm:pt modelId="{F77363C3-F683-491F-9A9E-6BA3D0690D22}" type="pres">
      <dgm:prSet presAssocID="{DEEE1CE5-BC07-4DD6-8ED5-285E71895871}" presName="text_4" presStyleLbl="node1" presStyleIdx="3" presStyleCnt="4" custScaleY="16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A1982-1D48-4618-B756-1E3F52E4A170}" type="pres">
      <dgm:prSet presAssocID="{DEEE1CE5-BC07-4DD6-8ED5-285E71895871}" presName="accent_4" presStyleCnt="0"/>
      <dgm:spPr/>
    </dgm:pt>
    <dgm:pt modelId="{EA96F433-3514-4093-A48F-468EFD6B7201}" type="pres">
      <dgm:prSet presAssocID="{DEEE1CE5-BC07-4DD6-8ED5-285E71895871}" presName="accentRepeatNode" presStyleLbl="solidFgAcc1" presStyleIdx="3" presStyleCnt="4"/>
      <dgm:spPr/>
    </dgm:pt>
  </dgm:ptLst>
  <dgm:cxnLst>
    <dgm:cxn modelId="{2A7CA452-1724-4E9B-990D-30D673C5BCEA}" type="presOf" srcId="{B5E1813C-AAA4-43D5-AA80-6F318500CC3C}" destId="{853622B3-5C26-42D1-A5C7-8058504468FB}" srcOrd="0" destOrd="0" presId="urn:microsoft.com/office/officeart/2008/layout/VerticalCurvedList"/>
    <dgm:cxn modelId="{F563C851-E37E-47CB-9DA1-E0F2DA5F05A6}" type="presOf" srcId="{F370308B-0413-4AE3-9BAF-0A5579E10110}" destId="{7DCAF562-1E8A-4746-A09B-CB0F38E43E17}" srcOrd="0" destOrd="0" presId="urn:microsoft.com/office/officeart/2008/layout/VerticalCurvedList"/>
    <dgm:cxn modelId="{7A0C09ED-D06F-4FCB-A0CE-A4FA23E3E310}" type="presOf" srcId="{9C25BF08-2785-409C-BB4D-ADC6F58C644D}" destId="{E9C595BC-EC92-4E10-B387-F1FDE755E959}" srcOrd="0" destOrd="0" presId="urn:microsoft.com/office/officeart/2008/layout/VerticalCurvedList"/>
    <dgm:cxn modelId="{FFDF66D6-C13C-4A4E-B54C-D341D85CF526}" srcId="{F370308B-0413-4AE3-9BAF-0A5579E10110}" destId="{72704E80-2EB9-4512-9D46-3A9DDE3A3830}" srcOrd="1" destOrd="0" parTransId="{D60219BB-C946-4DFB-99E0-635C14E28092}" sibTransId="{8BBA9E43-BAE5-46FC-B964-ABB0428DC4ED}"/>
    <dgm:cxn modelId="{AD194546-0479-4AF2-A4D7-68C61BF63353}" srcId="{F370308B-0413-4AE3-9BAF-0A5579E10110}" destId="{B5E1813C-AAA4-43D5-AA80-6F318500CC3C}" srcOrd="2" destOrd="0" parTransId="{BC6EDBDE-3348-463B-8AD9-2300C5EBFFA6}" sibTransId="{9276A357-AD42-46F3-8505-04E9AA427567}"/>
    <dgm:cxn modelId="{AC2B8A03-46E2-4F49-8152-AA1C619EBEE0}" type="presOf" srcId="{1176BEEB-B556-494F-BD49-16FBEEC3ECE2}" destId="{BA1CEB3C-5460-457E-B04C-00A7A650B167}" srcOrd="0" destOrd="0" presId="urn:microsoft.com/office/officeart/2008/layout/VerticalCurvedList"/>
    <dgm:cxn modelId="{7E1AAB46-43F6-4B0F-855E-176F34F7B1D4}" srcId="{F370308B-0413-4AE3-9BAF-0A5579E10110}" destId="{1176BEEB-B556-494F-BD49-16FBEEC3ECE2}" srcOrd="0" destOrd="0" parTransId="{913A2D21-DD61-4302-9C68-23131C2ADFDA}" sibTransId="{9C25BF08-2785-409C-BB4D-ADC6F58C644D}"/>
    <dgm:cxn modelId="{AB1AC4B9-44C1-4190-B363-F637ADC23910}" srcId="{F370308B-0413-4AE3-9BAF-0A5579E10110}" destId="{DEEE1CE5-BC07-4DD6-8ED5-285E71895871}" srcOrd="3" destOrd="0" parTransId="{1A41544B-77B9-4E63-94F5-4E9C6B98503D}" sibTransId="{BD345C7B-2692-4E53-A75B-5B169AF2B6EF}"/>
    <dgm:cxn modelId="{B6EB85D6-4FA8-4A54-8D4F-F28048E9BBC0}" type="presOf" srcId="{DEEE1CE5-BC07-4DD6-8ED5-285E71895871}" destId="{F77363C3-F683-491F-9A9E-6BA3D0690D22}" srcOrd="0" destOrd="0" presId="urn:microsoft.com/office/officeart/2008/layout/VerticalCurvedList"/>
    <dgm:cxn modelId="{752A1678-A961-46BA-A0CA-FE15D2452DB1}" type="presOf" srcId="{72704E80-2EB9-4512-9D46-3A9DDE3A3830}" destId="{0AA5FD72-B47A-4067-A61A-A293D19137BD}" srcOrd="0" destOrd="0" presId="urn:microsoft.com/office/officeart/2008/layout/VerticalCurvedList"/>
    <dgm:cxn modelId="{FA73179E-57E9-4219-A1A4-E50DE48BA7A0}" type="presParOf" srcId="{7DCAF562-1E8A-4746-A09B-CB0F38E43E17}" destId="{039E907E-5A60-4F7E-94E8-202C12055759}" srcOrd="0" destOrd="0" presId="urn:microsoft.com/office/officeart/2008/layout/VerticalCurvedList"/>
    <dgm:cxn modelId="{150A28F4-CC66-4544-8CDE-286666354766}" type="presParOf" srcId="{039E907E-5A60-4F7E-94E8-202C12055759}" destId="{2004BE50-5FD2-4589-A03F-F04777A65CAB}" srcOrd="0" destOrd="0" presId="urn:microsoft.com/office/officeart/2008/layout/VerticalCurvedList"/>
    <dgm:cxn modelId="{9285B996-2700-41F8-9444-CC493CCD62CC}" type="presParOf" srcId="{2004BE50-5FD2-4589-A03F-F04777A65CAB}" destId="{B4A77164-2F80-49C2-B303-3A05F132D43F}" srcOrd="0" destOrd="0" presId="urn:microsoft.com/office/officeart/2008/layout/VerticalCurvedList"/>
    <dgm:cxn modelId="{2B921A37-6E72-4242-88AA-2F41CFE650BC}" type="presParOf" srcId="{2004BE50-5FD2-4589-A03F-F04777A65CAB}" destId="{E9C595BC-EC92-4E10-B387-F1FDE755E959}" srcOrd="1" destOrd="0" presId="urn:microsoft.com/office/officeart/2008/layout/VerticalCurvedList"/>
    <dgm:cxn modelId="{EB1CA22D-FF09-475F-9CEA-816A26EE127D}" type="presParOf" srcId="{2004BE50-5FD2-4589-A03F-F04777A65CAB}" destId="{841578C8-77E5-4F00-8988-7A24F7A3AEF5}" srcOrd="2" destOrd="0" presId="urn:microsoft.com/office/officeart/2008/layout/VerticalCurvedList"/>
    <dgm:cxn modelId="{5D4BD353-2879-44C9-A2DA-B1095E1E4A90}" type="presParOf" srcId="{2004BE50-5FD2-4589-A03F-F04777A65CAB}" destId="{6F357682-7A42-4EDF-B81F-7A549282208F}" srcOrd="3" destOrd="0" presId="urn:microsoft.com/office/officeart/2008/layout/VerticalCurvedList"/>
    <dgm:cxn modelId="{B4F119E8-3849-42CF-8C60-3F90BAC31452}" type="presParOf" srcId="{039E907E-5A60-4F7E-94E8-202C12055759}" destId="{BA1CEB3C-5460-457E-B04C-00A7A650B167}" srcOrd="1" destOrd="0" presId="urn:microsoft.com/office/officeart/2008/layout/VerticalCurvedList"/>
    <dgm:cxn modelId="{1E43CF84-E053-4BC3-9E0E-3DE1E316F927}" type="presParOf" srcId="{039E907E-5A60-4F7E-94E8-202C12055759}" destId="{BAD28816-3B19-4E5C-8B9E-ACF6C2D870CA}" srcOrd="2" destOrd="0" presId="urn:microsoft.com/office/officeart/2008/layout/VerticalCurvedList"/>
    <dgm:cxn modelId="{6C5CC413-5BC6-440E-9692-1A5F39DEB68A}" type="presParOf" srcId="{BAD28816-3B19-4E5C-8B9E-ACF6C2D870CA}" destId="{1FBCEBB6-4FEE-45EB-AADB-25C321054091}" srcOrd="0" destOrd="0" presId="urn:microsoft.com/office/officeart/2008/layout/VerticalCurvedList"/>
    <dgm:cxn modelId="{6BF7B53F-690D-484B-A76C-2639E19CE184}" type="presParOf" srcId="{039E907E-5A60-4F7E-94E8-202C12055759}" destId="{0AA5FD72-B47A-4067-A61A-A293D19137BD}" srcOrd="3" destOrd="0" presId="urn:microsoft.com/office/officeart/2008/layout/VerticalCurvedList"/>
    <dgm:cxn modelId="{3B70F557-951E-4015-BFD1-64494C39F76B}" type="presParOf" srcId="{039E907E-5A60-4F7E-94E8-202C12055759}" destId="{501575E8-CCD8-4283-920A-EE0938CCEBA3}" srcOrd="4" destOrd="0" presId="urn:microsoft.com/office/officeart/2008/layout/VerticalCurvedList"/>
    <dgm:cxn modelId="{75A07FD6-1012-4D0C-9D41-4586FCFE3FE6}" type="presParOf" srcId="{501575E8-CCD8-4283-920A-EE0938CCEBA3}" destId="{C46F00DA-A3CE-4B37-834F-55D10E0D3A65}" srcOrd="0" destOrd="0" presId="urn:microsoft.com/office/officeart/2008/layout/VerticalCurvedList"/>
    <dgm:cxn modelId="{4973C949-3681-48D6-9ACE-AA568C5F251B}" type="presParOf" srcId="{039E907E-5A60-4F7E-94E8-202C12055759}" destId="{853622B3-5C26-42D1-A5C7-8058504468FB}" srcOrd="5" destOrd="0" presId="urn:microsoft.com/office/officeart/2008/layout/VerticalCurvedList"/>
    <dgm:cxn modelId="{BA8E07C5-0D4F-457C-800C-F72CA1FD7BBF}" type="presParOf" srcId="{039E907E-5A60-4F7E-94E8-202C12055759}" destId="{35DA1A59-5578-4A3B-A9D9-75B78C8B574B}" srcOrd="6" destOrd="0" presId="urn:microsoft.com/office/officeart/2008/layout/VerticalCurvedList"/>
    <dgm:cxn modelId="{D81D4E2D-E3A3-406C-AE4D-22FE3DD5B90A}" type="presParOf" srcId="{35DA1A59-5578-4A3B-A9D9-75B78C8B574B}" destId="{0ADDB082-19CB-45E0-AB78-ED9327031C89}" srcOrd="0" destOrd="0" presId="urn:microsoft.com/office/officeart/2008/layout/VerticalCurvedList"/>
    <dgm:cxn modelId="{A9692197-F77E-4B3B-B628-04C8249F213E}" type="presParOf" srcId="{039E907E-5A60-4F7E-94E8-202C12055759}" destId="{F77363C3-F683-491F-9A9E-6BA3D0690D22}" srcOrd="7" destOrd="0" presId="urn:microsoft.com/office/officeart/2008/layout/VerticalCurvedList"/>
    <dgm:cxn modelId="{F5F9D3CB-A9B2-4D2E-9BA7-9F50E8335CEB}" type="presParOf" srcId="{039E907E-5A60-4F7E-94E8-202C12055759}" destId="{EC8A1982-1D48-4618-B756-1E3F52E4A170}" srcOrd="8" destOrd="0" presId="urn:microsoft.com/office/officeart/2008/layout/VerticalCurvedList"/>
    <dgm:cxn modelId="{9EB9001B-6EC4-4B59-A16A-3A70F4F308F6}" type="presParOf" srcId="{EC8A1982-1D48-4618-B756-1E3F52E4A170}" destId="{EA96F433-3514-4093-A48F-468EFD6B72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0308B-0413-4AE3-9BAF-0A5579E10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6BEEB-B556-494F-BD49-16FBEEC3ECE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Чистота –залог здоровья!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ru-RU" sz="1400" dirty="0" smtClean="0">
              <a:solidFill>
                <a:srgbClr val="FF0000"/>
              </a:solidFill>
            </a:rPr>
            <a:t>Чаще мойте руки! </a:t>
          </a:r>
        </a:p>
        <a:p>
          <a:r>
            <a:rPr lang="ru-RU" sz="1400" dirty="0" smtClean="0">
              <a:solidFill>
                <a:srgbClr val="FFFF00"/>
              </a:solidFill>
            </a:rPr>
            <a:t>Пользуйтесь только индивидуальными предметами личной гигиены (полотенце, зубная щетка, посуда)</a:t>
          </a:r>
          <a:endParaRPr lang="ru-RU" sz="1400" dirty="0">
            <a:solidFill>
              <a:srgbClr val="FFFF00"/>
            </a:solidFill>
          </a:endParaRPr>
        </a:p>
      </dgm:t>
    </dgm:pt>
    <dgm:pt modelId="{9C25BF08-2785-409C-BB4D-ADC6F58C644D}" type="sibTrans" cxnId="{7E1AAB46-43F6-4B0F-855E-176F34F7B1D4}">
      <dgm:prSet/>
      <dgm:spPr/>
      <dgm:t>
        <a:bodyPr/>
        <a:lstStyle/>
        <a:p>
          <a:endParaRPr lang="ru-RU"/>
        </a:p>
      </dgm:t>
    </dgm:pt>
    <dgm:pt modelId="{913A2D21-DD61-4302-9C68-23131C2ADFDA}" type="parTrans" cxnId="{7E1AAB46-43F6-4B0F-855E-176F34F7B1D4}">
      <dgm:prSet/>
      <dgm:spPr/>
      <dgm:t>
        <a:bodyPr/>
        <a:lstStyle/>
        <a:p>
          <a:endParaRPr lang="ru-RU"/>
        </a:p>
      </dgm:t>
    </dgm:pt>
    <dgm:pt modelId="{D74F39C4-DFC0-4E46-BE6D-2C8D99682D54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Воздержитесь от посещения общественных мест: торговых центров, спортивных и зрелищных мероприятий, транспорта в час пик, посещения друзей</a:t>
          </a:r>
          <a:r>
            <a:rPr lang="ru-RU" sz="1500" dirty="0" smtClean="0">
              <a:solidFill>
                <a:srgbClr val="FFFF00"/>
              </a:solidFill>
            </a:rPr>
            <a:t>.</a:t>
          </a:r>
          <a:endParaRPr lang="ru-RU" sz="1500" dirty="0">
            <a:solidFill>
              <a:srgbClr val="FFFF00"/>
            </a:solidFill>
          </a:endParaRPr>
        </a:p>
      </dgm:t>
    </dgm:pt>
    <dgm:pt modelId="{60E7761B-2607-40F0-B1D0-D1033E6B14F4}" type="parTrans" cxnId="{6C327E53-C253-40F2-A69A-76BAB61AE8CB}">
      <dgm:prSet/>
      <dgm:spPr/>
      <dgm:t>
        <a:bodyPr/>
        <a:lstStyle/>
        <a:p>
          <a:endParaRPr lang="ru-RU"/>
        </a:p>
      </dgm:t>
    </dgm:pt>
    <dgm:pt modelId="{C21C488F-0944-441D-961D-25B392FFCD3C}" type="sibTrans" cxnId="{6C327E53-C253-40F2-A69A-76BAB61AE8CB}">
      <dgm:prSet/>
      <dgm:spPr/>
      <dgm:t>
        <a:bodyPr/>
        <a:lstStyle/>
        <a:p>
          <a:endParaRPr lang="ru-RU"/>
        </a:p>
      </dgm:t>
    </dgm:pt>
    <dgm:pt modelId="{C064F027-6F07-4AA3-9F19-484FBD7F370B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Дезинфицируйте гаджеты, оргтехнику и поверхности, к которым прикасаетесь.</a:t>
          </a:r>
          <a:br>
            <a:rPr lang="ru-RU" dirty="0" smtClean="0">
              <a:solidFill>
                <a:srgbClr val="FFFF00"/>
              </a:solidFill>
            </a:rPr>
          </a:br>
          <a:endParaRPr lang="ru-RU" dirty="0">
            <a:solidFill>
              <a:srgbClr val="FFFF00"/>
            </a:solidFill>
          </a:endParaRPr>
        </a:p>
      </dgm:t>
    </dgm:pt>
    <dgm:pt modelId="{CBC442E6-89FE-41E7-B1E1-BC5E44A6B8B9}" type="sibTrans" cxnId="{20FE8FEE-F87C-4EC2-85DB-AE3AF62C62EB}">
      <dgm:prSet/>
      <dgm:spPr/>
      <dgm:t>
        <a:bodyPr/>
        <a:lstStyle/>
        <a:p>
          <a:endParaRPr lang="ru-RU"/>
        </a:p>
      </dgm:t>
    </dgm:pt>
    <dgm:pt modelId="{A39342EE-CC49-4F1C-B735-6D3717DB09CE}" type="parTrans" cxnId="{20FE8FEE-F87C-4EC2-85DB-AE3AF62C62EB}">
      <dgm:prSet/>
      <dgm:spPr/>
      <dgm:t>
        <a:bodyPr/>
        <a:lstStyle/>
        <a:p>
          <a:endParaRPr lang="ru-RU"/>
        </a:p>
      </dgm:t>
    </dgm:pt>
    <dgm:pt modelId="{9A2F5796-1F30-4080-A417-706CCDEB6D19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Соблюдайте дистанцию до 2 метров.</a:t>
          </a:r>
          <a:br>
            <a:rPr lang="ru-RU" dirty="0" smtClean="0">
              <a:solidFill>
                <a:srgbClr val="FFFF00"/>
              </a:solidFill>
            </a:rPr>
          </a:br>
          <a:endParaRPr lang="ru-RU" dirty="0">
            <a:solidFill>
              <a:srgbClr val="FFFF00"/>
            </a:solidFill>
          </a:endParaRPr>
        </a:p>
      </dgm:t>
    </dgm:pt>
    <dgm:pt modelId="{DCE4A4EC-05D5-4961-9193-784CF3982A11}" type="sibTrans" cxnId="{3D3E9C1F-A5F1-4387-B992-0D2C8A3D3D50}">
      <dgm:prSet/>
      <dgm:spPr/>
      <dgm:t>
        <a:bodyPr/>
        <a:lstStyle/>
        <a:p>
          <a:endParaRPr lang="ru-RU"/>
        </a:p>
      </dgm:t>
    </dgm:pt>
    <dgm:pt modelId="{7D17F68B-525D-4C51-A37A-676F6A762872}" type="parTrans" cxnId="{3D3E9C1F-A5F1-4387-B992-0D2C8A3D3D50}">
      <dgm:prSet/>
      <dgm:spPr/>
      <dgm:t>
        <a:bodyPr/>
        <a:lstStyle/>
        <a:p>
          <a:endParaRPr lang="ru-RU"/>
        </a:p>
      </dgm:t>
    </dgm:pt>
    <dgm:pt modelId="{7DCAF562-1E8A-4746-A09B-CB0F38E43E17}" type="pres">
      <dgm:prSet presAssocID="{F370308B-0413-4AE3-9BAF-0A5579E10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9E907E-5A60-4F7E-94E8-202C12055759}" type="pres">
      <dgm:prSet presAssocID="{F370308B-0413-4AE3-9BAF-0A5579E10110}" presName="Name1" presStyleCnt="0"/>
      <dgm:spPr/>
    </dgm:pt>
    <dgm:pt modelId="{2004BE50-5FD2-4589-A03F-F04777A65CAB}" type="pres">
      <dgm:prSet presAssocID="{F370308B-0413-4AE3-9BAF-0A5579E10110}" presName="cycle" presStyleCnt="0"/>
      <dgm:spPr/>
    </dgm:pt>
    <dgm:pt modelId="{B4A77164-2F80-49C2-B303-3A05F132D43F}" type="pres">
      <dgm:prSet presAssocID="{F370308B-0413-4AE3-9BAF-0A5579E10110}" presName="srcNode" presStyleLbl="node1" presStyleIdx="0" presStyleCnt="4"/>
      <dgm:spPr/>
    </dgm:pt>
    <dgm:pt modelId="{E9C595BC-EC92-4E10-B387-F1FDE755E959}" type="pres">
      <dgm:prSet presAssocID="{F370308B-0413-4AE3-9BAF-0A5579E101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578C8-77E5-4F00-8988-7A24F7A3AEF5}" type="pres">
      <dgm:prSet presAssocID="{F370308B-0413-4AE3-9BAF-0A5579E10110}" presName="extraNode" presStyleLbl="node1" presStyleIdx="0" presStyleCnt="4"/>
      <dgm:spPr/>
    </dgm:pt>
    <dgm:pt modelId="{6F357682-7A42-4EDF-B81F-7A549282208F}" type="pres">
      <dgm:prSet presAssocID="{F370308B-0413-4AE3-9BAF-0A5579E10110}" presName="dstNode" presStyleLbl="node1" presStyleIdx="0" presStyleCnt="4"/>
      <dgm:spPr/>
    </dgm:pt>
    <dgm:pt modelId="{BA1CEB3C-5460-457E-B04C-00A7A650B167}" type="pres">
      <dgm:prSet presAssocID="{1176BEEB-B556-494F-BD49-16FBEEC3ECE2}" presName="text_1" presStyleLbl="node1" presStyleIdx="0" presStyleCnt="4" custScaleY="130041" custLinFactNeighborX="1715" custLinFactNeighborY="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8816-3B19-4E5C-8B9E-ACF6C2D870CA}" type="pres">
      <dgm:prSet presAssocID="{1176BEEB-B556-494F-BD49-16FBEEC3ECE2}" presName="accent_1" presStyleCnt="0"/>
      <dgm:spPr/>
    </dgm:pt>
    <dgm:pt modelId="{1FBCEBB6-4FEE-45EB-AADB-25C321054091}" type="pres">
      <dgm:prSet presAssocID="{1176BEEB-B556-494F-BD49-16FBEEC3ECE2}" presName="accentRepeatNode" presStyleLbl="solidFgAcc1" presStyleIdx="0" presStyleCnt="4"/>
      <dgm:spPr/>
    </dgm:pt>
    <dgm:pt modelId="{0FDDDA2E-45F4-4F02-993F-7C53642D31E9}" type="pres">
      <dgm:prSet presAssocID="{C064F027-6F07-4AA3-9F19-484FBD7F370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362D1-4FDB-43E6-8CBF-16F1A277FBAF}" type="pres">
      <dgm:prSet presAssocID="{C064F027-6F07-4AA3-9F19-484FBD7F370B}" presName="accent_2" presStyleCnt="0"/>
      <dgm:spPr/>
    </dgm:pt>
    <dgm:pt modelId="{8CE74ED1-BFA5-489C-826E-32308C9838DF}" type="pres">
      <dgm:prSet presAssocID="{C064F027-6F07-4AA3-9F19-484FBD7F370B}" presName="accentRepeatNode" presStyleLbl="solidFgAcc1" presStyleIdx="1" presStyleCnt="4"/>
      <dgm:spPr/>
    </dgm:pt>
    <dgm:pt modelId="{5F384A65-F5D0-42F1-A3C6-0E2871162DD4}" type="pres">
      <dgm:prSet presAssocID="{9A2F5796-1F30-4080-A417-706CCDEB6D19}" presName="text_3" presStyleLbl="node1" presStyleIdx="2" presStyleCnt="4" custLinFactNeighborX="55" custLinFactNeighborY="-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5D72A-9D5F-401A-902D-D7E023670316}" type="pres">
      <dgm:prSet presAssocID="{9A2F5796-1F30-4080-A417-706CCDEB6D19}" presName="accent_3" presStyleCnt="0"/>
      <dgm:spPr/>
    </dgm:pt>
    <dgm:pt modelId="{A6E85C0E-C9F5-43F8-A972-4E4A84743BA6}" type="pres">
      <dgm:prSet presAssocID="{9A2F5796-1F30-4080-A417-706CCDEB6D19}" presName="accentRepeatNode" presStyleLbl="solidFgAcc1" presStyleIdx="2" presStyleCnt="4"/>
      <dgm:spPr/>
    </dgm:pt>
    <dgm:pt modelId="{2190473C-4816-4062-934A-D8A4EA16A8FB}" type="pres">
      <dgm:prSet presAssocID="{D74F39C4-DFC0-4E46-BE6D-2C8D99682D5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BD7F2-3DEE-475A-AD1B-3CCCD13A3488}" type="pres">
      <dgm:prSet presAssocID="{D74F39C4-DFC0-4E46-BE6D-2C8D99682D54}" presName="accent_4" presStyleCnt="0"/>
      <dgm:spPr/>
    </dgm:pt>
    <dgm:pt modelId="{8E105D55-938E-4F1B-988D-BEC63AE8C491}" type="pres">
      <dgm:prSet presAssocID="{D74F39C4-DFC0-4E46-BE6D-2C8D99682D54}" presName="accentRepeatNode" presStyleLbl="solidFgAcc1" presStyleIdx="3" presStyleCnt="4"/>
      <dgm:spPr/>
    </dgm:pt>
  </dgm:ptLst>
  <dgm:cxnLst>
    <dgm:cxn modelId="{6C327E53-C253-40F2-A69A-76BAB61AE8CB}" srcId="{F370308B-0413-4AE3-9BAF-0A5579E10110}" destId="{D74F39C4-DFC0-4E46-BE6D-2C8D99682D54}" srcOrd="3" destOrd="0" parTransId="{60E7761B-2607-40F0-B1D0-D1033E6B14F4}" sibTransId="{C21C488F-0944-441D-961D-25B392FFCD3C}"/>
    <dgm:cxn modelId="{AE5C5153-DB55-4474-9D81-D5947C1DE53C}" type="presOf" srcId="{D74F39C4-DFC0-4E46-BE6D-2C8D99682D54}" destId="{2190473C-4816-4062-934A-D8A4EA16A8FB}" srcOrd="0" destOrd="0" presId="urn:microsoft.com/office/officeart/2008/layout/VerticalCurvedList"/>
    <dgm:cxn modelId="{534846C2-64DA-44AF-9041-887AAC78F5BE}" type="presOf" srcId="{9A2F5796-1F30-4080-A417-706CCDEB6D19}" destId="{5F384A65-F5D0-42F1-A3C6-0E2871162DD4}" srcOrd="0" destOrd="0" presId="urn:microsoft.com/office/officeart/2008/layout/VerticalCurvedList"/>
    <dgm:cxn modelId="{3F66E381-9185-4111-AF30-1880474E6144}" type="presOf" srcId="{1176BEEB-B556-494F-BD49-16FBEEC3ECE2}" destId="{BA1CEB3C-5460-457E-B04C-00A7A650B167}" srcOrd="0" destOrd="0" presId="urn:microsoft.com/office/officeart/2008/layout/VerticalCurvedList"/>
    <dgm:cxn modelId="{20FE8FEE-F87C-4EC2-85DB-AE3AF62C62EB}" srcId="{F370308B-0413-4AE3-9BAF-0A5579E10110}" destId="{C064F027-6F07-4AA3-9F19-484FBD7F370B}" srcOrd="1" destOrd="0" parTransId="{A39342EE-CC49-4F1C-B735-6D3717DB09CE}" sibTransId="{CBC442E6-89FE-41E7-B1E1-BC5E44A6B8B9}"/>
    <dgm:cxn modelId="{57786BFD-83F7-4380-B7D3-87B7AB9A1CB7}" type="presOf" srcId="{F370308B-0413-4AE3-9BAF-0A5579E10110}" destId="{7DCAF562-1E8A-4746-A09B-CB0F38E43E17}" srcOrd="0" destOrd="0" presId="urn:microsoft.com/office/officeart/2008/layout/VerticalCurvedList"/>
    <dgm:cxn modelId="{0E89F894-F190-48F9-994B-37C16F8F1412}" type="presOf" srcId="{C064F027-6F07-4AA3-9F19-484FBD7F370B}" destId="{0FDDDA2E-45F4-4F02-993F-7C53642D31E9}" srcOrd="0" destOrd="0" presId="urn:microsoft.com/office/officeart/2008/layout/VerticalCurvedList"/>
    <dgm:cxn modelId="{3D3E9C1F-A5F1-4387-B992-0D2C8A3D3D50}" srcId="{F370308B-0413-4AE3-9BAF-0A5579E10110}" destId="{9A2F5796-1F30-4080-A417-706CCDEB6D19}" srcOrd="2" destOrd="0" parTransId="{7D17F68B-525D-4C51-A37A-676F6A762872}" sibTransId="{DCE4A4EC-05D5-4961-9193-784CF3982A11}"/>
    <dgm:cxn modelId="{966230B6-F002-4FAB-A756-495EAC5704CC}" type="presOf" srcId="{9C25BF08-2785-409C-BB4D-ADC6F58C644D}" destId="{E9C595BC-EC92-4E10-B387-F1FDE755E959}" srcOrd="0" destOrd="0" presId="urn:microsoft.com/office/officeart/2008/layout/VerticalCurvedList"/>
    <dgm:cxn modelId="{7E1AAB46-43F6-4B0F-855E-176F34F7B1D4}" srcId="{F370308B-0413-4AE3-9BAF-0A5579E10110}" destId="{1176BEEB-B556-494F-BD49-16FBEEC3ECE2}" srcOrd="0" destOrd="0" parTransId="{913A2D21-DD61-4302-9C68-23131C2ADFDA}" sibTransId="{9C25BF08-2785-409C-BB4D-ADC6F58C644D}"/>
    <dgm:cxn modelId="{BD81C18C-2E75-4DE9-BF64-55BBD878A4E6}" type="presParOf" srcId="{7DCAF562-1E8A-4746-A09B-CB0F38E43E17}" destId="{039E907E-5A60-4F7E-94E8-202C12055759}" srcOrd="0" destOrd="0" presId="urn:microsoft.com/office/officeart/2008/layout/VerticalCurvedList"/>
    <dgm:cxn modelId="{B17D78ED-CFE2-4912-BF89-0951BA4428FC}" type="presParOf" srcId="{039E907E-5A60-4F7E-94E8-202C12055759}" destId="{2004BE50-5FD2-4589-A03F-F04777A65CAB}" srcOrd="0" destOrd="0" presId="urn:microsoft.com/office/officeart/2008/layout/VerticalCurvedList"/>
    <dgm:cxn modelId="{34B5A428-EB73-4CFA-8474-966619754C96}" type="presParOf" srcId="{2004BE50-5FD2-4589-A03F-F04777A65CAB}" destId="{B4A77164-2F80-49C2-B303-3A05F132D43F}" srcOrd="0" destOrd="0" presId="urn:microsoft.com/office/officeart/2008/layout/VerticalCurvedList"/>
    <dgm:cxn modelId="{6375A84D-8020-4B2C-A7D9-901A7D42739D}" type="presParOf" srcId="{2004BE50-5FD2-4589-A03F-F04777A65CAB}" destId="{E9C595BC-EC92-4E10-B387-F1FDE755E959}" srcOrd="1" destOrd="0" presId="urn:microsoft.com/office/officeart/2008/layout/VerticalCurvedList"/>
    <dgm:cxn modelId="{A4C7B39C-B3BD-4E0C-AE1B-BC5F97429C2D}" type="presParOf" srcId="{2004BE50-5FD2-4589-A03F-F04777A65CAB}" destId="{841578C8-77E5-4F00-8988-7A24F7A3AEF5}" srcOrd="2" destOrd="0" presId="urn:microsoft.com/office/officeart/2008/layout/VerticalCurvedList"/>
    <dgm:cxn modelId="{075FF674-C4D4-4CA1-B9A9-4F2804D37BD2}" type="presParOf" srcId="{2004BE50-5FD2-4589-A03F-F04777A65CAB}" destId="{6F357682-7A42-4EDF-B81F-7A549282208F}" srcOrd="3" destOrd="0" presId="urn:microsoft.com/office/officeart/2008/layout/VerticalCurvedList"/>
    <dgm:cxn modelId="{665DE79D-EA43-41E9-A571-297EEA1D78D7}" type="presParOf" srcId="{039E907E-5A60-4F7E-94E8-202C12055759}" destId="{BA1CEB3C-5460-457E-B04C-00A7A650B167}" srcOrd="1" destOrd="0" presId="urn:microsoft.com/office/officeart/2008/layout/VerticalCurvedList"/>
    <dgm:cxn modelId="{E91833A3-3B13-4BEB-A5AB-0D40996D5A92}" type="presParOf" srcId="{039E907E-5A60-4F7E-94E8-202C12055759}" destId="{BAD28816-3B19-4E5C-8B9E-ACF6C2D870CA}" srcOrd="2" destOrd="0" presId="urn:microsoft.com/office/officeart/2008/layout/VerticalCurvedList"/>
    <dgm:cxn modelId="{DBF3FCFD-B44B-44B4-97DA-BA1AE6769370}" type="presParOf" srcId="{BAD28816-3B19-4E5C-8B9E-ACF6C2D870CA}" destId="{1FBCEBB6-4FEE-45EB-AADB-25C321054091}" srcOrd="0" destOrd="0" presId="urn:microsoft.com/office/officeart/2008/layout/VerticalCurvedList"/>
    <dgm:cxn modelId="{D3835AA3-E191-48E4-87CE-7F0417B38836}" type="presParOf" srcId="{039E907E-5A60-4F7E-94E8-202C12055759}" destId="{0FDDDA2E-45F4-4F02-993F-7C53642D31E9}" srcOrd="3" destOrd="0" presId="urn:microsoft.com/office/officeart/2008/layout/VerticalCurvedList"/>
    <dgm:cxn modelId="{CBE8E5CC-BF25-4484-B9B7-F110565B221C}" type="presParOf" srcId="{039E907E-5A60-4F7E-94E8-202C12055759}" destId="{ADB362D1-4FDB-43E6-8CBF-16F1A277FBAF}" srcOrd="4" destOrd="0" presId="urn:microsoft.com/office/officeart/2008/layout/VerticalCurvedList"/>
    <dgm:cxn modelId="{07B3CA75-921A-4938-A3C3-4EE430BFB941}" type="presParOf" srcId="{ADB362D1-4FDB-43E6-8CBF-16F1A277FBAF}" destId="{8CE74ED1-BFA5-489C-826E-32308C9838DF}" srcOrd="0" destOrd="0" presId="urn:microsoft.com/office/officeart/2008/layout/VerticalCurvedList"/>
    <dgm:cxn modelId="{0C66D04F-5D69-4BD5-A512-3F899A83F4EC}" type="presParOf" srcId="{039E907E-5A60-4F7E-94E8-202C12055759}" destId="{5F384A65-F5D0-42F1-A3C6-0E2871162DD4}" srcOrd="5" destOrd="0" presId="urn:microsoft.com/office/officeart/2008/layout/VerticalCurvedList"/>
    <dgm:cxn modelId="{643A9256-C6D7-4705-BD67-DC51271180CF}" type="presParOf" srcId="{039E907E-5A60-4F7E-94E8-202C12055759}" destId="{8215D72A-9D5F-401A-902D-D7E023670316}" srcOrd="6" destOrd="0" presId="urn:microsoft.com/office/officeart/2008/layout/VerticalCurvedList"/>
    <dgm:cxn modelId="{F10C0CA6-40FA-41BB-8CAF-7EFCFA854537}" type="presParOf" srcId="{8215D72A-9D5F-401A-902D-D7E023670316}" destId="{A6E85C0E-C9F5-43F8-A972-4E4A84743BA6}" srcOrd="0" destOrd="0" presId="urn:microsoft.com/office/officeart/2008/layout/VerticalCurvedList"/>
    <dgm:cxn modelId="{BF958850-0052-49C3-AA16-48A4E3AC2A2A}" type="presParOf" srcId="{039E907E-5A60-4F7E-94E8-202C12055759}" destId="{2190473C-4816-4062-934A-D8A4EA16A8FB}" srcOrd="7" destOrd="0" presId="urn:microsoft.com/office/officeart/2008/layout/VerticalCurvedList"/>
    <dgm:cxn modelId="{52F16781-DD7C-4D83-9399-D477AE30D99D}" type="presParOf" srcId="{039E907E-5A60-4F7E-94E8-202C12055759}" destId="{DD1BD7F2-3DEE-475A-AD1B-3CCCD13A3488}" srcOrd="8" destOrd="0" presId="urn:microsoft.com/office/officeart/2008/layout/VerticalCurvedList"/>
    <dgm:cxn modelId="{4E25C704-81AD-4803-91F2-E15B3A8FE757}" type="presParOf" srcId="{DD1BD7F2-3DEE-475A-AD1B-3CCCD13A3488}" destId="{8E105D55-938E-4F1B-988D-BEC63AE8C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70308B-0413-4AE3-9BAF-0A5579E10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6BEEB-B556-494F-BD49-16FBEEC3ECE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Сохраняем спокойствие и эмоциональное равновесие! Ограничиваем компьютерные игры и просмотр мультиков – 30 минут. Не тратьте время на социальные сети больше, чем обычно в рабочем режиме.</a:t>
          </a:r>
          <a:endParaRPr lang="ru-RU" sz="1400" dirty="0">
            <a:solidFill>
              <a:srgbClr val="FFFF00"/>
            </a:solidFill>
          </a:endParaRPr>
        </a:p>
      </dgm:t>
    </dgm:pt>
    <dgm:pt modelId="{913A2D21-DD61-4302-9C68-23131C2ADFDA}" type="parTrans" cxnId="{7E1AAB46-43F6-4B0F-855E-176F34F7B1D4}">
      <dgm:prSet/>
      <dgm:spPr/>
      <dgm:t>
        <a:bodyPr/>
        <a:lstStyle/>
        <a:p>
          <a:endParaRPr lang="ru-RU"/>
        </a:p>
      </dgm:t>
    </dgm:pt>
    <dgm:pt modelId="{9C25BF08-2785-409C-BB4D-ADC6F58C644D}" type="sibTrans" cxnId="{7E1AAB46-43F6-4B0F-855E-176F34F7B1D4}">
      <dgm:prSet/>
      <dgm:spPr/>
      <dgm:t>
        <a:bodyPr/>
        <a:lstStyle/>
        <a:p>
          <a:endParaRPr lang="ru-RU"/>
        </a:p>
      </dgm:t>
    </dgm:pt>
    <dgm:pt modelId="{DEEE1CE5-BC07-4DD6-8ED5-285E7189587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</a:rPr>
            <a:t>Вспомните о «ритуальных действиях», которые приводят вас в состояние равновесия (чтение, хобби, рукоделие и т.д.)</a:t>
          </a:r>
          <a:endParaRPr lang="ru-RU" sz="1600" dirty="0">
            <a:solidFill>
              <a:srgbClr val="FFFF00"/>
            </a:solidFill>
          </a:endParaRPr>
        </a:p>
      </dgm:t>
    </dgm:pt>
    <dgm:pt modelId="{BD345C7B-2692-4E53-A75B-5B169AF2B6EF}" type="sibTrans" cxnId="{AB1AC4B9-44C1-4190-B363-F637ADC23910}">
      <dgm:prSet/>
      <dgm:spPr/>
      <dgm:t>
        <a:bodyPr/>
        <a:lstStyle/>
        <a:p>
          <a:endParaRPr lang="ru-RU"/>
        </a:p>
      </dgm:t>
    </dgm:pt>
    <dgm:pt modelId="{1A41544B-77B9-4E63-94F5-4E9C6B98503D}" type="parTrans" cxnId="{AB1AC4B9-44C1-4190-B363-F637ADC23910}">
      <dgm:prSet/>
      <dgm:spPr/>
      <dgm:t>
        <a:bodyPr/>
        <a:lstStyle/>
        <a:p>
          <a:endParaRPr lang="ru-RU"/>
        </a:p>
      </dgm:t>
    </dgm:pt>
    <dgm:pt modelId="{B5E1813C-AAA4-43D5-AA80-6F318500CC3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Соблюдайте информационную гигиену. Ограничьте 1-2 наиболее убедительными источниками информации. Откажитесь от телефонного общения с излишне тревожными людьми и паникерами. Остановите поток беспокойства.</a:t>
          </a:r>
          <a:endParaRPr lang="ru-RU" sz="1400" dirty="0">
            <a:solidFill>
              <a:srgbClr val="FFFF00"/>
            </a:solidFill>
          </a:endParaRPr>
        </a:p>
      </dgm:t>
    </dgm:pt>
    <dgm:pt modelId="{9276A357-AD42-46F3-8505-04E9AA427567}" type="sibTrans" cxnId="{AD194546-0479-4AF2-A4D7-68C61BF63353}">
      <dgm:prSet/>
      <dgm:spPr/>
      <dgm:t>
        <a:bodyPr/>
        <a:lstStyle/>
        <a:p>
          <a:endParaRPr lang="ru-RU"/>
        </a:p>
      </dgm:t>
    </dgm:pt>
    <dgm:pt modelId="{BC6EDBDE-3348-463B-8AD9-2300C5EBFFA6}" type="parTrans" cxnId="{AD194546-0479-4AF2-A4D7-68C61BF63353}">
      <dgm:prSet/>
      <dgm:spPr/>
      <dgm:t>
        <a:bodyPr/>
        <a:lstStyle/>
        <a:p>
          <a:endParaRPr lang="ru-RU"/>
        </a:p>
      </dgm:t>
    </dgm:pt>
    <dgm:pt modelId="{7DCAF562-1E8A-4746-A09B-CB0F38E43E17}" type="pres">
      <dgm:prSet presAssocID="{F370308B-0413-4AE3-9BAF-0A5579E10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9E907E-5A60-4F7E-94E8-202C12055759}" type="pres">
      <dgm:prSet presAssocID="{F370308B-0413-4AE3-9BAF-0A5579E10110}" presName="Name1" presStyleCnt="0"/>
      <dgm:spPr/>
    </dgm:pt>
    <dgm:pt modelId="{2004BE50-5FD2-4589-A03F-F04777A65CAB}" type="pres">
      <dgm:prSet presAssocID="{F370308B-0413-4AE3-9BAF-0A5579E10110}" presName="cycle" presStyleCnt="0"/>
      <dgm:spPr/>
    </dgm:pt>
    <dgm:pt modelId="{B4A77164-2F80-49C2-B303-3A05F132D43F}" type="pres">
      <dgm:prSet presAssocID="{F370308B-0413-4AE3-9BAF-0A5579E10110}" presName="srcNode" presStyleLbl="node1" presStyleIdx="0" presStyleCnt="3"/>
      <dgm:spPr/>
    </dgm:pt>
    <dgm:pt modelId="{E9C595BC-EC92-4E10-B387-F1FDE755E959}" type="pres">
      <dgm:prSet presAssocID="{F370308B-0413-4AE3-9BAF-0A5579E101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578C8-77E5-4F00-8988-7A24F7A3AEF5}" type="pres">
      <dgm:prSet presAssocID="{F370308B-0413-4AE3-9BAF-0A5579E10110}" presName="extraNode" presStyleLbl="node1" presStyleIdx="0" presStyleCnt="3"/>
      <dgm:spPr/>
    </dgm:pt>
    <dgm:pt modelId="{6F357682-7A42-4EDF-B81F-7A549282208F}" type="pres">
      <dgm:prSet presAssocID="{F370308B-0413-4AE3-9BAF-0A5579E10110}" presName="dstNode" presStyleLbl="node1" presStyleIdx="0" presStyleCnt="3"/>
      <dgm:spPr/>
    </dgm:pt>
    <dgm:pt modelId="{BA1CEB3C-5460-457E-B04C-00A7A650B167}" type="pres">
      <dgm:prSet presAssocID="{1176BEEB-B556-494F-BD49-16FBEEC3ECE2}" presName="text_1" presStyleLbl="node1" presStyleIdx="0" presStyleCnt="3" custScaleY="130041" custLinFactNeighborX="-187" custLinFactNeighborY="9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8816-3B19-4E5C-8B9E-ACF6C2D870CA}" type="pres">
      <dgm:prSet presAssocID="{1176BEEB-B556-494F-BD49-16FBEEC3ECE2}" presName="accent_1" presStyleCnt="0"/>
      <dgm:spPr/>
    </dgm:pt>
    <dgm:pt modelId="{1FBCEBB6-4FEE-45EB-AADB-25C321054091}" type="pres">
      <dgm:prSet presAssocID="{1176BEEB-B556-494F-BD49-16FBEEC3ECE2}" presName="accentRepeatNode" presStyleLbl="solidFgAcc1" presStyleIdx="0" presStyleCnt="3"/>
      <dgm:spPr/>
    </dgm:pt>
    <dgm:pt modelId="{7B8F8461-BA4E-4A74-97E7-1DF41F6CC2A3}" type="pres">
      <dgm:prSet presAssocID="{B5E1813C-AAA4-43D5-AA80-6F318500CC3C}" presName="text_2" presStyleLbl="node1" presStyleIdx="1" presStyleCnt="3" custScaleX="104452" custScaleY="127751" custLinFactNeighborX="-3175" custLinFactNeighborY="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7A217-163F-44AE-881C-52F1B2B463A5}" type="pres">
      <dgm:prSet presAssocID="{B5E1813C-AAA4-43D5-AA80-6F318500CC3C}" presName="accent_2" presStyleCnt="0"/>
      <dgm:spPr/>
    </dgm:pt>
    <dgm:pt modelId="{0ADDB082-19CB-45E0-AB78-ED9327031C89}" type="pres">
      <dgm:prSet presAssocID="{B5E1813C-AAA4-43D5-AA80-6F318500CC3C}" presName="accentRepeatNode" presStyleLbl="solidFgAcc1" presStyleIdx="1" presStyleCnt="3" custLinFactNeighborX="-46191" custLinFactNeighborY="-932"/>
      <dgm:spPr/>
    </dgm:pt>
    <dgm:pt modelId="{08756A9D-EC99-416D-8AEF-AD0AE4CD8FCD}" type="pres">
      <dgm:prSet presAssocID="{DEEE1CE5-BC07-4DD6-8ED5-285E71895871}" presName="text_3" presStyleLbl="node1" presStyleIdx="2" presStyleCnt="3" custScaleY="15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AE9A-F2A2-41F4-B3DF-424D7F83CA92}" type="pres">
      <dgm:prSet presAssocID="{DEEE1CE5-BC07-4DD6-8ED5-285E71895871}" presName="accent_3" presStyleCnt="0"/>
      <dgm:spPr/>
    </dgm:pt>
    <dgm:pt modelId="{EA96F433-3514-4093-A48F-468EFD6B7201}" type="pres">
      <dgm:prSet presAssocID="{DEEE1CE5-BC07-4DD6-8ED5-285E71895871}" presName="accentRepeatNode" presStyleLbl="solidFgAcc1" presStyleIdx="2" presStyleCnt="3"/>
      <dgm:spPr/>
    </dgm:pt>
  </dgm:ptLst>
  <dgm:cxnLst>
    <dgm:cxn modelId="{5AE0D6D3-7872-40E7-AB0A-8152934550FF}" type="presOf" srcId="{B5E1813C-AAA4-43D5-AA80-6F318500CC3C}" destId="{7B8F8461-BA4E-4A74-97E7-1DF41F6CC2A3}" srcOrd="0" destOrd="0" presId="urn:microsoft.com/office/officeart/2008/layout/VerticalCurvedList"/>
    <dgm:cxn modelId="{CBF2F9D4-E68A-4227-8D1C-1C1DA890A3DA}" type="presOf" srcId="{1176BEEB-B556-494F-BD49-16FBEEC3ECE2}" destId="{BA1CEB3C-5460-457E-B04C-00A7A650B167}" srcOrd="0" destOrd="0" presId="urn:microsoft.com/office/officeart/2008/layout/VerticalCurvedList"/>
    <dgm:cxn modelId="{41A0016C-0B7E-4D99-9107-C1BC45C60CBC}" type="presOf" srcId="{F370308B-0413-4AE3-9BAF-0A5579E10110}" destId="{7DCAF562-1E8A-4746-A09B-CB0F38E43E17}" srcOrd="0" destOrd="0" presId="urn:microsoft.com/office/officeart/2008/layout/VerticalCurvedList"/>
    <dgm:cxn modelId="{A6B92045-A8D7-41F5-B43E-06A8BD3682B5}" type="presOf" srcId="{9C25BF08-2785-409C-BB4D-ADC6F58C644D}" destId="{E9C595BC-EC92-4E10-B387-F1FDE755E959}" srcOrd="0" destOrd="0" presId="urn:microsoft.com/office/officeart/2008/layout/VerticalCurvedList"/>
    <dgm:cxn modelId="{AD194546-0479-4AF2-A4D7-68C61BF63353}" srcId="{F370308B-0413-4AE3-9BAF-0A5579E10110}" destId="{B5E1813C-AAA4-43D5-AA80-6F318500CC3C}" srcOrd="1" destOrd="0" parTransId="{BC6EDBDE-3348-463B-8AD9-2300C5EBFFA6}" sibTransId="{9276A357-AD42-46F3-8505-04E9AA427567}"/>
    <dgm:cxn modelId="{42B9D9A2-56B0-4E4E-B415-0ABA6D23FF30}" type="presOf" srcId="{DEEE1CE5-BC07-4DD6-8ED5-285E71895871}" destId="{08756A9D-EC99-416D-8AEF-AD0AE4CD8FCD}" srcOrd="0" destOrd="0" presId="urn:microsoft.com/office/officeart/2008/layout/VerticalCurvedList"/>
    <dgm:cxn modelId="{7E1AAB46-43F6-4B0F-855E-176F34F7B1D4}" srcId="{F370308B-0413-4AE3-9BAF-0A5579E10110}" destId="{1176BEEB-B556-494F-BD49-16FBEEC3ECE2}" srcOrd="0" destOrd="0" parTransId="{913A2D21-DD61-4302-9C68-23131C2ADFDA}" sibTransId="{9C25BF08-2785-409C-BB4D-ADC6F58C644D}"/>
    <dgm:cxn modelId="{AB1AC4B9-44C1-4190-B363-F637ADC23910}" srcId="{F370308B-0413-4AE3-9BAF-0A5579E10110}" destId="{DEEE1CE5-BC07-4DD6-8ED5-285E71895871}" srcOrd="2" destOrd="0" parTransId="{1A41544B-77B9-4E63-94F5-4E9C6B98503D}" sibTransId="{BD345C7B-2692-4E53-A75B-5B169AF2B6EF}"/>
    <dgm:cxn modelId="{0E58989E-B961-48AD-A4CC-184FF9846FCE}" type="presParOf" srcId="{7DCAF562-1E8A-4746-A09B-CB0F38E43E17}" destId="{039E907E-5A60-4F7E-94E8-202C12055759}" srcOrd="0" destOrd="0" presId="urn:microsoft.com/office/officeart/2008/layout/VerticalCurvedList"/>
    <dgm:cxn modelId="{236DEEF7-2724-4E90-BE6B-A6D5953CC879}" type="presParOf" srcId="{039E907E-5A60-4F7E-94E8-202C12055759}" destId="{2004BE50-5FD2-4589-A03F-F04777A65CAB}" srcOrd="0" destOrd="0" presId="urn:microsoft.com/office/officeart/2008/layout/VerticalCurvedList"/>
    <dgm:cxn modelId="{E26D48DE-6517-48E0-8E26-838324EE5F0C}" type="presParOf" srcId="{2004BE50-5FD2-4589-A03F-F04777A65CAB}" destId="{B4A77164-2F80-49C2-B303-3A05F132D43F}" srcOrd="0" destOrd="0" presId="urn:microsoft.com/office/officeart/2008/layout/VerticalCurvedList"/>
    <dgm:cxn modelId="{0EDCAF12-0C49-4A16-9F37-B56357AC4873}" type="presParOf" srcId="{2004BE50-5FD2-4589-A03F-F04777A65CAB}" destId="{E9C595BC-EC92-4E10-B387-F1FDE755E959}" srcOrd="1" destOrd="0" presId="urn:microsoft.com/office/officeart/2008/layout/VerticalCurvedList"/>
    <dgm:cxn modelId="{E38AF32D-FEFC-4861-B8A8-335DB632E4B4}" type="presParOf" srcId="{2004BE50-5FD2-4589-A03F-F04777A65CAB}" destId="{841578C8-77E5-4F00-8988-7A24F7A3AEF5}" srcOrd="2" destOrd="0" presId="urn:microsoft.com/office/officeart/2008/layout/VerticalCurvedList"/>
    <dgm:cxn modelId="{D7D21C7B-1D6A-4F31-A7F2-34A0BE066908}" type="presParOf" srcId="{2004BE50-5FD2-4589-A03F-F04777A65CAB}" destId="{6F357682-7A42-4EDF-B81F-7A549282208F}" srcOrd="3" destOrd="0" presId="urn:microsoft.com/office/officeart/2008/layout/VerticalCurvedList"/>
    <dgm:cxn modelId="{7ACED654-559A-4B24-AA73-66572F967424}" type="presParOf" srcId="{039E907E-5A60-4F7E-94E8-202C12055759}" destId="{BA1CEB3C-5460-457E-B04C-00A7A650B167}" srcOrd="1" destOrd="0" presId="urn:microsoft.com/office/officeart/2008/layout/VerticalCurvedList"/>
    <dgm:cxn modelId="{47D677AE-8C66-4BE3-884E-1B280F62C290}" type="presParOf" srcId="{039E907E-5A60-4F7E-94E8-202C12055759}" destId="{BAD28816-3B19-4E5C-8B9E-ACF6C2D870CA}" srcOrd="2" destOrd="0" presId="urn:microsoft.com/office/officeart/2008/layout/VerticalCurvedList"/>
    <dgm:cxn modelId="{E7BCA1AF-20D7-4855-A4F2-F75835DD8ED9}" type="presParOf" srcId="{BAD28816-3B19-4E5C-8B9E-ACF6C2D870CA}" destId="{1FBCEBB6-4FEE-45EB-AADB-25C321054091}" srcOrd="0" destOrd="0" presId="urn:microsoft.com/office/officeart/2008/layout/VerticalCurvedList"/>
    <dgm:cxn modelId="{CDDC1708-538E-463A-B7A2-FE69E827B3AA}" type="presParOf" srcId="{039E907E-5A60-4F7E-94E8-202C12055759}" destId="{7B8F8461-BA4E-4A74-97E7-1DF41F6CC2A3}" srcOrd="3" destOrd="0" presId="urn:microsoft.com/office/officeart/2008/layout/VerticalCurvedList"/>
    <dgm:cxn modelId="{0357EE81-BCF5-4DCB-BCC7-FB2ADE6EE1D2}" type="presParOf" srcId="{039E907E-5A60-4F7E-94E8-202C12055759}" destId="{D617A217-163F-44AE-881C-52F1B2B463A5}" srcOrd="4" destOrd="0" presId="urn:microsoft.com/office/officeart/2008/layout/VerticalCurvedList"/>
    <dgm:cxn modelId="{ED51CEEB-F635-4183-ABC7-AEF72751E1B0}" type="presParOf" srcId="{D617A217-163F-44AE-881C-52F1B2B463A5}" destId="{0ADDB082-19CB-45E0-AB78-ED9327031C89}" srcOrd="0" destOrd="0" presId="urn:microsoft.com/office/officeart/2008/layout/VerticalCurvedList"/>
    <dgm:cxn modelId="{5489EF11-F218-427B-A129-0DB684550305}" type="presParOf" srcId="{039E907E-5A60-4F7E-94E8-202C12055759}" destId="{08756A9D-EC99-416D-8AEF-AD0AE4CD8FCD}" srcOrd="5" destOrd="0" presId="urn:microsoft.com/office/officeart/2008/layout/VerticalCurvedList"/>
    <dgm:cxn modelId="{DB5D5463-8EBF-43C4-A77F-0D79F38CE52B}" type="presParOf" srcId="{039E907E-5A60-4F7E-94E8-202C12055759}" destId="{1A67AE9A-F2A2-41F4-B3DF-424D7F83CA92}" srcOrd="6" destOrd="0" presId="urn:microsoft.com/office/officeart/2008/layout/VerticalCurvedList"/>
    <dgm:cxn modelId="{5B75A411-1F4E-440E-8538-AB4135B5275D}" type="presParOf" srcId="{1A67AE9A-F2A2-41F4-B3DF-424D7F83CA92}" destId="{EA96F433-3514-4093-A48F-468EFD6B72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0308B-0413-4AE3-9BAF-0A5579E10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76BEEB-B556-494F-BD49-16FBEEC3ECE2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Оцените уровень тревоги. Признаки тревожного состояния; зацикленность на одной теме, хаотичности действий, потеря критичности мышления, ощущение учащенного, неравномерного или сильное сердцебиения</a:t>
          </a:r>
          <a:r>
            <a:rPr lang="ru-RU" sz="1400" smtClean="0">
              <a:solidFill>
                <a:srgbClr val="FFFF00"/>
              </a:solidFill>
            </a:rPr>
            <a:t>, головокружение</a:t>
          </a:r>
          <a:r>
            <a:rPr lang="ru-RU" sz="1400" dirty="0" smtClean="0">
              <a:solidFill>
                <a:srgbClr val="FFFF00"/>
              </a:solidFill>
            </a:rPr>
            <a:t>, болей в груди и голове, потере аппетита.</a:t>
          </a:r>
          <a:endParaRPr lang="ru-RU" sz="1400" dirty="0">
            <a:solidFill>
              <a:srgbClr val="FFFF00"/>
            </a:solidFill>
          </a:endParaRPr>
        </a:p>
      </dgm:t>
    </dgm:pt>
    <dgm:pt modelId="{913A2D21-DD61-4302-9C68-23131C2ADFDA}" type="parTrans" cxnId="{7E1AAB46-43F6-4B0F-855E-176F34F7B1D4}">
      <dgm:prSet/>
      <dgm:spPr/>
      <dgm:t>
        <a:bodyPr/>
        <a:lstStyle/>
        <a:p>
          <a:endParaRPr lang="ru-RU"/>
        </a:p>
      </dgm:t>
    </dgm:pt>
    <dgm:pt modelId="{9C25BF08-2785-409C-BB4D-ADC6F58C644D}" type="sibTrans" cxnId="{7E1AAB46-43F6-4B0F-855E-176F34F7B1D4}">
      <dgm:prSet/>
      <dgm:spPr/>
      <dgm:t>
        <a:bodyPr/>
        <a:lstStyle/>
        <a:p>
          <a:endParaRPr lang="ru-RU"/>
        </a:p>
      </dgm:t>
    </dgm:pt>
    <dgm:pt modelId="{DEEE1CE5-BC07-4DD6-8ED5-285E7189587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</a:rPr>
            <a:t>Найдите плюсы в сложившейся ситуации. Разбирайте «завалы», осваивайте новые навыки и совершенствуйте имеющие. </a:t>
          </a:r>
        </a:p>
        <a:p>
          <a:r>
            <a:rPr lang="ru-RU" sz="1600" smtClean="0">
              <a:solidFill>
                <a:srgbClr val="FFFF00"/>
              </a:solidFill>
            </a:rPr>
            <a:t>Больше читайте! </a:t>
          </a:r>
          <a:endParaRPr lang="ru-RU" sz="1600" dirty="0">
            <a:solidFill>
              <a:srgbClr val="FFFF00"/>
            </a:solidFill>
          </a:endParaRPr>
        </a:p>
      </dgm:t>
    </dgm:pt>
    <dgm:pt modelId="{BD345C7B-2692-4E53-A75B-5B169AF2B6EF}" type="sibTrans" cxnId="{AB1AC4B9-44C1-4190-B363-F637ADC23910}">
      <dgm:prSet/>
      <dgm:spPr/>
      <dgm:t>
        <a:bodyPr/>
        <a:lstStyle/>
        <a:p>
          <a:endParaRPr lang="ru-RU"/>
        </a:p>
      </dgm:t>
    </dgm:pt>
    <dgm:pt modelId="{1A41544B-77B9-4E63-94F5-4E9C6B98503D}" type="parTrans" cxnId="{AB1AC4B9-44C1-4190-B363-F637ADC23910}">
      <dgm:prSet/>
      <dgm:spPr/>
      <dgm:t>
        <a:bodyPr/>
        <a:lstStyle/>
        <a:p>
          <a:endParaRPr lang="ru-RU"/>
        </a:p>
      </dgm:t>
    </dgm:pt>
    <dgm:pt modelId="{B5E1813C-AAA4-43D5-AA80-6F318500CC3C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Делайте дыхательные упражнения, позволяющие снизить тревогу: глубокий вдох через нос на 5 счетов, затем глубокий выдох через рот на 10 счетов.</a:t>
          </a:r>
          <a:endParaRPr lang="ru-RU" sz="1400" dirty="0">
            <a:solidFill>
              <a:srgbClr val="FFFF00"/>
            </a:solidFill>
          </a:endParaRPr>
        </a:p>
      </dgm:t>
    </dgm:pt>
    <dgm:pt modelId="{9276A357-AD42-46F3-8505-04E9AA427567}" type="sibTrans" cxnId="{AD194546-0479-4AF2-A4D7-68C61BF63353}">
      <dgm:prSet/>
      <dgm:spPr/>
      <dgm:t>
        <a:bodyPr/>
        <a:lstStyle/>
        <a:p>
          <a:endParaRPr lang="ru-RU"/>
        </a:p>
      </dgm:t>
    </dgm:pt>
    <dgm:pt modelId="{BC6EDBDE-3348-463B-8AD9-2300C5EBFFA6}" type="parTrans" cxnId="{AD194546-0479-4AF2-A4D7-68C61BF63353}">
      <dgm:prSet/>
      <dgm:spPr/>
      <dgm:t>
        <a:bodyPr/>
        <a:lstStyle/>
        <a:p>
          <a:endParaRPr lang="ru-RU"/>
        </a:p>
      </dgm:t>
    </dgm:pt>
    <dgm:pt modelId="{7DCAF562-1E8A-4746-A09B-CB0F38E43E17}" type="pres">
      <dgm:prSet presAssocID="{F370308B-0413-4AE3-9BAF-0A5579E10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9E907E-5A60-4F7E-94E8-202C12055759}" type="pres">
      <dgm:prSet presAssocID="{F370308B-0413-4AE3-9BAF-0A5579E10110}" presName="Name1" presStyleCnt="0"/>
      <dgm:spPr/>
    </dgm:pt>
    <dgm:pt modelId="{2004BE50-5FD2-4589-A03F-F04777A65CAB}" type="pres">
      <dgm:prSet presAssocID="{F370308B-0413-4AE3-9BAF-0A5579E10110}" presName="cycle" presStyleCnt="0"/>
      <dgm:spPr/>
    </dgm:pt>
    <dgm:pt modelId="{B4A77164-2F80-49C2-B303-3A05F132D43F}" type="pres">
      <dgm:prSet presAssocID="{F370308B-0413-4AE3-9BAF-0A5579E10110}" presName="srcNode" presStyleLbl="node1" presStyleIdx="0" presStyleCnt="3"/>
      <dgm:spPr/>
    </dgm:pt>
    <dgm:pt modelId="{E9C595BC-EC92-4E10-B387-F1FDE755E959}" type="pres">
      <dgm:prSet presAssocID="{F370308B-0413-4AE3-9BAF-0A5579E101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578C8-77E5-4F00-8988-7A24F7A3AEF5}" type="pres">
      <dgm:prSet presAssocID="{F370308B-0413-4AE3-9BAF-0A5579E10110}" presName="extraNode" presStyleLbl="node1" presStyleIdx="0" presStyleCnt="3"/>
      <dgm:spPr/>
    </dgm:pt>
    <dgm:pt modelId="{6F357682-7A42-4EDF-B81F-7A549282208F}" type="pres">
      <dgm:prSet presAssocID="{F370308B-0413-4AE3-9BAF-0A5579E10110}" presName="dstNode" presStyleLbl="node1" presStyleIdx="0" presStyleCnt="3"/>
      <dgm:spPr/>
    </dgm:pt>
    <dgm:pt modelId="{BA1CEB3C-5460-457E-B04C-00A7A650B167}" type="pres">
      <dgm:prSet presAssocID="{1176BEEB-B556-494F-BD49-16FBEEC3ECE2}" presName="text_1" presStyleLbl="node1" presStyleIdx="0" presStyleCnt="3" custScaleY="130041" custLinFactNeighborX="-187" custLinFactNeighborY="9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8816-3B19-4E5C-8B9E-ACF6C2D870CA}" type="pres">
      <dgm:prSet presAssocID="{1176BEEB-B556-494F-BD49-16FBEEC3ECE2}" presName="accent_1" presStyleCnt="0"/>
      <dgm:spPr/>
    </dgm:pt>
    <dgm:pt modelId="{1FBCEBB6-4FEE-45EB-AADB-25C321054091}" type="pres">
      <dgm:prSet presAssocID="{1176BEEB-B556-494F-BD49-16FBEEC3ECE2}" presName="accentRepeatNode" presStyleLbl="solidFgAcc1" presStyleIdx="0" presStyleCnt="3"/>
      <dgm:spPr/>
    </dgm:pt>
    <dgm:pt modelId="{7B8F8461-BA4E-4A74-97E7-1DF41F6CC2A3}" type="pres">
      <dgm:prSet presAssocID="{B5E1813C-AAA4-43D5-AA80-6F318500CC3C}" presName="text_2" presStyleLbl="node1" presStyleIdx="1" presStyleCnt="3" custScaleX="104452" custScaleY="127751" custLinFactNeighborX="-3175" custLinFactNeighborY="8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7A217-163F-44AE-881C-52F1B2B463A5}" type="pres">
      <dgm:prSet presAssocID="{B5E1813C-AAA4-43D5-AA80-6F318500CC3C}" presName="accent_2" presStyleCnt="0"/>
      <dgm:spPr/>
    </dgm:pt>
    <dgm:pt modelId="{0ADDB082-19CB-45E0-AB78-ED9327031C89}" type="pres">
      <dgm:prSet presAssocID="{B5E1813C-AAA4-43D5-AA80-6F318500CC3C}" presName="accentRepeatNode" presStyleLbl="solidFgAcc1" presStyleIdx="1" presStyleCnt="3" custLinFactNeighborX="-46191" custLinFactNeighborY="-932"/>
      <dgm:spPr/>
    </dgm:pt>
    <dgm:pt modelId="{08756A9D-EC99-416D-8AEF-AD0AE4CD8FCD}" type="pres">
      <dgm:prSet presAssocID="{DEEE1CE5-BC07-4DD6-8ED5-285E71895871}" presName="text_3" presStyleLbl="node1" presStyleIdx="2" presStyleCnt="3" custScaleY="15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7AE9A-F2A2-41F4-B3DF-424D7F83CA92}" type="pres">
      <dgm:prSet presAssocID="{DEEE1CE5-BC07-4DD6-8ED5-285E71895871}" presName="accent_3" presStyleCnt="0"/>
      <dgm:spPr/>
    </dgm:pt>
    <dgm:pt modelId="{EA96F433-3514-4093-A48F-468EFD6B7201}" type="pres">
      <dgm:prSet presAssocID="{DEEE1CE5-BC07-4DD6-8ED5-285E71895871}" presName="accentRepeatNode" presStyleLbl="solidFgAcc1" presStyleIdx="2" presStyleCnt="3"/>
      <dgm:spPr/>
    </dgm:pt>
  </dgm:ptLst>
  <dgm:cxnLst>
    <dgm:cxn modelId="{97B884DD-3986-40F8-A51D-AE8FA050BA8C}" type="presOf" srcId="{DEEE1CE5-BC07-4DD6-8ED5-285E71895871}" destId="{08756A9D-EC99-416D-8AEF-AD0AE4CD8FCD}" srcOrd="0" destOrd="0" presId="urn:microsoft.com/office/officeart/2008/layout/VerticalCurvedList"/>
    <dgm:cxn modelId="{CED217AD-6A50-443C-A105-7F44CC7A3719}" type="presOf" srcId="{1176BEEB-B556-494F-BD49-16FBEEC3ECE2}" destId="{BA1CEB3C-5460-457E-B04C-00A7A650B167}" srcOrd="0" destOrd="0" presId="urn:microsoft.com/office/officeart/2008/layout/VerticalCurvedList"/>
    <dgm:cxn modelId="{A037A69E-9D68-431E-B3AE-CFF5EB17BAEA}" type="presOf" srcId="{B5E1813C-AAA4-43D5-AA80-6F318500CC3C}" destId="{7B8F8461-BA4E-4A74-97E7-1DF41F6CC2A3}" srcOrd="0" destOrd="0" presId="urn:microsoft.com/office/officeart/2008/layout/VerticalCurvedList"/>
    <dgm:cxn modelId="{756AD966-2658-40DF-8774-307EF5C97CF0}" type="presOf" srcId="{9C25BF08-2785-409C-BB4D-ADC6F58C644D}" destId="{E9C595BC-EC92-4E10-B387-F1FDE755E959}" srcOrd="0" destOrd="0" presId="urn:microsoft.com/office/officeart/2008/layout/VerticalCurvedList"/>
    <dgm:cxn modelId="{AD194546-0479-4AF2-A4D7-68C61BF63353}" srcId="{F370308B-0413-4AE3-9BAF-0A5579E10110}" destId="{B5E1813C-AAA4-43D5-AA80-6F318500CC3C}" srcOrd="1" destOrd="0" parTransId="{BC6EDBDE-3348-463B-8AD9-2300C5EBFFA6}" sibTransId="{9276A357-AD42-46F3-8505-04E9AA427567}"/>
    <dgm:cxn modelId="{7E1AAB46-43F6-4B0F-855E-176F34F7B1D4}" srcId="{F370308B-0413-4AE3-9BAF-0A5579E10110}" destId="{1176BEEB-B556-494F-BD49-16FBEEC3ECE2}" srcOrd="0" destOrd="0" parTransId="{913A2D21-DD61-4302-9C68-23131C2ADFDA}" sibTransId="{9C25BF08-2785-409C-BB4D-ADC6F58C644D}"/>
    <dgm:cxn modelId="{473D3344-45EA-49BF-99D9-3774D5773E4F}" type="presOf" srcId="{F370308B-0413-4AE3-9BAF-0A5579E10110}" destId="{7DCAF562-1E8A-4746-A09B-CB0F38E43E17}" srcOrd="0" destOrd="0" presId="urn:microsoft.com/office/officeart/2008/layout/VerticalCurvedList"/>
    <dgm:cxn modelId="{AB1AC4B9-44C1-4190-B363-F637ADC23910}" srcId="{F370308B-0413-4AE3-9BAF-0A5579E10110}" destId="{DEEE1CE5-BC07-4DD6-8ED5-285E71895871}" srcOrd="2" destOrd="0" parTransId="{1A41544B-77B9-4E63-94F5-4E9C6B98503D}" sibTransId="{BD345C7B-2692-4E53-A75B-5B169AF2B6EF}"/>
    <dgm:cxn modelId="{774E38A9-DCBD-46E7-A2FD-1690654ECD05}" type="presParOf" srcId="{7DCAF562-1E8A-4746-A09B-CB0F38E43E17}" destId="{039E907E-5A60-4F7E-94E8-202C12055759}" srcOrd="0" destOrd="0" presId="urn:microsoft.com/office/officeart/2008/layout/VerticalCurvedList"/>
    <dgm:cxn modelId="{C0B4205C-0754-4D1F-8975-BFA692C628F5}" type="presParOf" srcId="{039E907E-5A60-4F7E-94E8-202C12055759}" destId="{2004BE50-5FD2-4589-A03F-F04777A65CAB}" srcOrd="0" destOrd="0" presId="urn:microsoft.com/office/officeart/2008/layout/VerticalCurvedList"/>
    <dgm:cxn modelId="{13EDE3AE-CE68-42FA-BCE3-2162BF997DB0}" type="presParOf" srcId="{2004BE50-5FD2-4589-A03F-F04777A65CAB}" destId="{B4A77164-2F80-49C2-B303-3A05F132D43F}" srcOrd="0" destOrd="0" presId="urn:microsoft.com/office/officeart/2008/layout/VerticalCurvedList"/>
    <dgm:cxn modelId="{05C7248C-1C0E-42B9-80E6-9CEBAB7BB933}" type="presParOf" srcId="{2004BE50-5FD2-4589-A03F-F04777A65CAB}" destId="{E9C595BC-EC92-4E10-B387-F1FDE755E959}" srcOrd="1" destOrd="0" presId="urn:microsoft.com/office/officeart/2008/layout/VerticalCurvedList"/>
    <dgm:cxn modelId="{264BBF19-157C-4F70-A9E3-5D5F4DBC1746}" type="presParOf" srcId="{2004BE50-5FD2-4589-A03F-F04777A65CAB}" destId="{841578C8-77E5-4F00-8988-7A24F7A3AEF5}" srcOrd="2" destOrd="0" presId="urn:microsoft.com/office/officeart/2008/layout/VerticalCurvedList"/>
    <dgm:cxn modelId="{BA781847-EFBE-4336-8FC8-57968C76B086}" type="presParOf" srcId="{2004BE50-5FD2-4589-A03F-F04777A65CAB}" destId="{6F357682-7A42-4EDF-B81F-7A549282208F}" srcOrd="3" destOrd="0" presId="urn:microsoft.com/office/officeart/2008/layout/VerticalCurvedList"/>
    <dgm:cxn modelId="{4163A8D1-0A06-4A6D-8111-A7EE018DA184}" type="presParOf" srcId="{039E907E-5A60-4F7E-94E8-202C12055759}" destId="{BA1CEB3C-5460-457E-B04C-00A7A650B167}" srcOrd="1" destOrd="0" presId="urn:microsoft.com/office/officeart/2008/layout/VerticalCurvedList"/>
    <dgm:cxn modelId="{A1B01EEF-DB9A-4B2A-A43C-E9484B9F840B}" type="presParOf" srcId="{039E907E-5A60-4F7E-94E8-202C12055759}" destId="{BAD28816-3B19-4E5C-8B9E-ACF6C2D870CA}" srcOrd="2" destOrd="0" presId="urn:microsoft.com/office/officeart/2008/layout/VerticalCurvedList"/>
    <dgm:cxn modelId="{5F766749-1D7C-4A11-8947-061D996A97F5}" type="presParOf" srcId="{BAD28816-3B19-4E5C-8B9E-ACF6C2D870CA}" destId="{1FBCEBB6-4FEE-45EB-AADB-25C321054091}" srcOrd="0" destOrd="0" presId="urn:microsoft.com/office/officeart/2008/layout/VerticalCurvedList"/>
    <dgm:cxn modelId="{F4A0A5A4-93D8-430D-A9A6-A2467D66DD65}" type="presParOf" srcId="{039E907E-5A60-4F7E-94E8-202C12055759}" destId="{7B8F8461-BA4E-4A74-97E7-1DF41F6CC2A3}" srcOrd="3" destOrd="0" presId="urn:microsoft.com/office/officeart/2008/layout/VerticalCurvedList"/>
    <dgm:cxn modelId="{6D2B4EB2-9C1E-4399-8511-366926A8A5EB}" type="presParOf" srcId="{039E907E-5A60-4F7E-94E8-202C12055759}" destId="{D617A217-163F-44AE-881C-52F1B2B463A5}" srcOrd="4" destOrd="0" presId="urn:microsoft.com/office/officeart/2008/layout/VerticalCurvedList"/>
    <dgm:cxn modelId="{9851B7E9-5322-4DC8-AC57-41485E3BD87D}" type="presParOf" srcId="{D617A217-163F-44AE-881C-52F1B2B463A5}" destId="{0ADDB082-19CB-45E0-AB78-ED9327031C89}" srcOrd="0" destOrd="0" presId="urn:microsoft.com/office/officeart/2008/layout/VerticalCurvedList"/>
    <dgm:cxn modelId="{B686F0BA-13B3-461B-A660-546DF8864ECF}" type="presParOf" srcId="{039E907E-5A60-4F7E-94E8-202C12055759}" destId="{08756A9D-EC99-416D-8AEF-AD0AE4CD8FCD}" srcOrd="5" destOrd="0" presId="urn:microsoft.com/office/officeart/2008/layout/VerticalCurvedList"/>
    <dgm:cxn modelId="{3B5A73F2-43CC-4329-849E-EE52F1BB349D}" type="presParOf" srcId="{039E907E-5A60-4F7E-94E8-202C12055759}" destId="{1A67AE9A-F2A2-41F4-B3DF-424D7F83CA92}" srcOrd="6" destOrd="0" presId="urn:microsoft.com/office/officeart/2008/layout/VerticalCurvedList"/>
    <dgm:cxn modelId="{5822E7B2-5A71-4912-844A-DD5B48BBF483}" type="presParOf" srcId="{1A67AE9A-F2A2-41F4-B3DF-424D7F83CA92}" destId="{EA96F433-3514-4093-A48F-468EFD6B72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70308B-0413-4AE3-9BAF-0A5579E101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D9695B-BDAD-4EC5-B52F-0B86240F1851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Если родители работают удаленно дома, а компьютер один, то необходимо понимать, что обеспечение семьи и сохранение работы у взрослых – это приоритет на сегодняшний момент. Поэтому в таких случаях необходимо выстраивать время прохождения дистанционного обучения исходя из этого.</a:t>
          </a:r>
          <a:endParaRPr lang="ru-RU" sz="1200" dirty="0">
            <a:solidFill>
              <a:srgbClr val="FFFF00"/>
            </a:solidFill>
          </a:endParaRPr>
        </a:p>
      </dgm:t>
    </dgm:pt>
    <dgm:pt modelId="{26AD8A99-9C86-4A39-AAEF-877AAC95FB7F}" type="parTrans" cxnId="{C60BD9AE-0A6C-4E80-85B5-538E541EAD95}">
      <dgm:prSet/>
      <dgm:spPr/>
      <dgm:t>
        <a:bodyPr/>
        <a:lstStyle/>
        <a:p>
          <a:endParaRPr lang="ru-RU"/>
        </a:p>
      </dgm:t>
    </dgm:pt>
    <dgm:pt modelId="{C3C067C0-BA5E-40B6-B2FD-AC43EA4001C6}" type="sibTrans" cxnId="{C60BD9AE-0A6C-4E80-85B5-538E541EAD95}">
      <dgm:prSet/>
      <dgm:spPr/>
      <dgm:t>
        <a:bodyPr/>
        <a:lstStyle/>
        <a:p>
          <a:endParaRPr lang="ru-RU"/>
        </a:p>
      </dgm:t>
    </dgm:pt>
    <dgm:pt modelId="{7E6C3383-D716-4A89-90AB-636EC4F4323B}">
      <dgm:prSet custT="1"/>
      <dgm:spPr/>
      <dgm:t>
        <a:bodyPr/>
        <a:lstStyle/>
        <a:p>
          <a:r>
            <a:rPr lang="ru-RU" sz="1200" i="0" dirty="0" smtClean="0">
              <a:solidFill>
                <a:srgbClr val="FFFF00"/>
              </a:solidFill>
              <a:latin typeface="+mn-lt"/>
            </a:rPr>
            <a:t>Также продумайте, как будет распределено время после уроков. </a:t>
          </a:r>
        </a:p>
        <a:p>
          <a:r>
            <a:rPr lang="ru-RU" sz="1200" i="0" dirty="0" smtClean="0">
              <a:solidFill>
                <a:srgbClr val="FFFF00"/>
              </a:solidFill>
              <a:latin typeface="+mn-lt"/>
            </a:rPr>
            <a:t>Возможно, это будут совместные дела (родители выполняют свою работу, а вы рядом делаете домашние задания; совместный просмотр фильмов, приготовление блюд), а возможно, каждый будет заниматься своим любимым делом.</a:t>
          </a:r>
          <a:endParaRPr lang="ru-RU" sz="1200" i="0" dirty="0">
            <a:solidFill>
              <a:srgbClr val="FFFF00"/>
            </a:solidFill>
            <a:latin typeface="+mn-lt"/>
          </a:endParaRPr>
        </a:p>
      </dgm:t>
    </dgm:pt>
    <dgm:pt modelId="{FFAC6536-CF68-4709-A93B-CB348E4205C7}" type="parTrans" cxnId="{00CEE664-5D17-45A3-82EC-0B31A06F5878}">
      <dgm:prSet/>
      <dgm:spPr/>
      <dgm:t>
        <a:bodyPr/>
        <a:lstStyle/>
        <a:p>
          <a:endParaRPr lang="ru-RU"/>
        </a:p>
      </dgm:t>
    </dgm:pt>
    <dgm:pt modelId="{2EFB679E-5630-4B0C-96BE-0B80352DC6E6}" type="sibTrans" cxnId="{00CEE664-5D17-45A3-82EC-0B31A06F5878}">
      <dgm:prSet/>
      <dgm:spPr/>
      <dgm:t>
        <a:bodyPr/>
        <a:lstStyle/>
        <a:p>
          <a:endParaRPr lang="ru-RU"/>
        </a:p>
      </dgm:t>
    </dgm:pt>
    <dgm:pt modelId="{0C2DF6A4-A4DB-4F18-A7F8-55A0E4F3A098}">
      <dgm:prSet custT="1"/>
      <dgm:spPr/>
      <dgm:t>
        <a:bodyPr/>
        <a:lstStyle/>
        <a:p>
          <a:r>
            <a:rPr lang="ru-RU" sz="1400" dirty="0" smtClean="0">
              <a:solidFill>
                <a:srgbClr val="FFFF00"/>
              </a:solidFill>
            </a:rPr>
            <a:t>Домашний урок для младших школьников должен длиться не больше 15-20 минут, для старших – около получаса, с обязательной переменой.</a:t>
          </a:r>
          <a:endParaRPr lang="ru-RU" sz="1400" dirty="0">
            <a:solidFill>
              <a:srgbClr val="FFFF00"/>
            </a:solidFill>
          </a:endParaRPr>
        </a:p>
      </dgm:t>
    </dgm:pt>
    <dgm:pt modelId="{7CD939EA-9843-477F-A4E5-5EE75FF227B4}" type="parTrans" cxnId="{C82F7ECD-DDEC-4F7A-AFD5-B2A1FD9A6A52}">
      <dgm:prSet/>
      <dgm:spPr/>
      <dgm:t>
        <a:bodyPr/>
        <a:lstStyle/>
        <a:p>
          <a:endParaRPr lang="ru-RU"/>
        </a:p>
      </dgm:t>
    </dgm:pt>
    <dgm:pt modelId="{A4FC6AA1-B855-41A9-8F22-C36CD60A6C16}" type="sibTrans" cxnId="{C82F7ECD-DDEC-4F7A-AFD5-B2A1FD9A6A52}">
      <dgm:prSet/>
      <dgm:spPr/>
      <dgm:t>
        <a:bodyPr/>
        <a:lstStyle/>
        <a:p>
          <a:endParaRPr lang="ru-RU"/>
        </a:p>
      </dgm:t>
    </dgm:pt>
    <dgm:pt modelId="{7DCAF562-1E8A-4746-A09B-CB0F38E43E17}" type="pres">
      <dgm:prSet presAssocID="{F370308B-0413-4AE3-9BAF-0A5579E101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39E907E-5A60-4F7E-94E8-202C12055759}" type="pres">
      <dgm:prSet presAssocID="{F370308B-0413-4AE3-9BAF-0A5579E10110}" presName="Name1" presStyleCnt="0"/>
      <dgm:spPr/>
    </dgm:pt>
    <dgm:pt modelId="{2004BE50-5FD2-4589-A03F-F04777A65CAB}" type="pres">
      <dgm:prSet presAssocID="{F370308B-0413-4AE3-9BAF-0A5579E10110}" presName="cycle" presStyleCnt="0"/>
      <dgm:spPr/>
    </dgm:pt>
    <dgm:pt modelId="{B4A77164-2F80-49C2-B303-3A05F132D43F}" type="pres">
      <dgm:prSet presAssocID="{F370308B-0413-4AE3-9BAF-0A5579E10110}" presName="srcNode" presStyleLbl="node1" presStyleIdx="0" presStyleCnt="3"/>
      <dgm:spPr/>
    </dgm:pt>
    <dgm:pt modelId="{E9C595BC-EC92-4E10-B387-F1FDE755E959}" type="pres">
      <dgm:prSet presAssocID="{F370308B-0413-4AE3-9BAF-0A5579E10110}" presName="conn" presStyleLbl="parChTrans1D2" presStyleIdx="0" presStyleCnt="1"/>
      <dgm:spPr/>
      <dgm:t>
        <a:bodyPr/>
        <a:lstStyle/>
        <a:p>
          <a:endParaRPr lang="ru-RU"/>
        </a:p>
      </dgm:t>
    </dgm:pt>
    <dgm:pt modelId="{841578C8-77E5-4F00-8988-7A24F7A3AEF5}" type="pres">
      <dgm:prSet presAssocID="{F370308B-0413-4AE3-9BAF-0A5579E10110}" presName="extraNode" presStyleLbl="node1" presStyleIdx="0" presStyleCnt="3"/>
      <dgm:spPr/>
    </dgm:pt>
    <dgm:pt modelId="{6F357682-7A42-4EDF-B81F-7A549282208F}" type="pres">
      <dgm:prSet presAssocID="{F370308B-0413-4AE3-9BAF-0A5579E10110}" presName="dstNode" presStyleLbl="node1" presStyleIdx="0" presStyleCnt="3"/>
      <dgm:spPr/>
    </dgm:pt>
    <dgm:pt modelId="{36D3CC93-CC34-40A8-AAB4-F30DE4284589}" type="pres">
      <dgm:prSet presAssocID="{9CD9695B-BDAD-4EC5-B52F-0B86240F18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0F46B-B7EF-4486-8019-7EB1B104E99D}" type="pres">
      <dgm:prSet presAssocID="{9CD9695B-BDAD-4EC5-B52F-0B86240F1851}" presName="accent_1" presStyleCnt="0"/>
      <dgm:spPr/>
    </dgm:pt>
    <dgm:pt modelId="{CC6E9A2A-F80C-4424-8C39-FCAB44A349BB}" type="pres">
      <dgm:prSet presAssocID="{9CD9695B-BDAD-4EC5-B52F-0B86240F1851}" presName="accentRepeatNode" presStyleLbl="solidFgAcc1" presStyleIdx="0" presStyleCnt="3"/>
      <dgm:spPr/>
    </dgm:pt>
    <dgm:pt modelId="{B2D28BB9-485F-4A27-884C-33DEE938C284}" type="pres">
      <dgm:prSet presAssocID="{0C2DF6A4-A4DB-4F18-A7F8-55A0E4F3A09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D8581-A42A-44E9-9F47-86B6AEEA0664}" type="pres">
      <dgm:prSet presAssocID="{0C2DF6A4-A4DB-4F18-A7F8-55A0E4F3A098}" presName="accent_2" presStyleCnt="0"/>
      <dgm:spPr/>
    </dgm:pt>
    <dgm:pt modelId="{00F69A10-D248-40A2-B129-EAEA8612EACC}" type="pres">
      <dgm:prSet presAssocID="{0C2DF6A4-A4DB-4F18-A7F8-55A0E4F3A098}" presName="accentRepeatNode" presStyleLbl="solidFgAcc1" presStyleIdx="1" presStyleCnt="3"/>
      <dgm:spPr/>
    </dgm:pt>
    <dgm:pt modelId="{0F7018AF-750B-4FF7-9817-6D04A2221395}" type="pres">
      <dgm:prSet presAssocID="{7E6C3383-D716-4A89-90AB-636EC4F4323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42B6A-CB63-4F63-8806-FA720239A1F2}" type="pres">
      <dgm:prSet presAssocID="{7E6C3383-D716-4A89-90AB-636EC4F4323B}" presName="accent_3" presStyleCnt="0"/>
      <dgm:spPr/>
    </dgm:pt>
    <dgm:pt modelId="{A22654C2-415A-48F6-BF7D-0A96F580F287}" type="pres">
      <dgm:prSet presAssocID="{7E6C3383-D716-4A89-90AB-636EC4F4323B}" presName="accentRepeatNode" presStyleLbl="solidFgAcc1" presStyleIdx="2" presStyleCnt="3"/>
      <dgm:spPr/>
    </dgm:pt>
  </dgm:ptLst>
  <dgm:cxnLst>
    <dgm:cxn modelId="{8046089F-1965-493E-9C8D-CA0743EC0D00}" type="presOf" srcId="{C3C067C0-BA5E-40B6-B2FD-AC43EA4001C6}" destId="{E9C595BC-EC92-4E10-B387-F1FDE755E959}" srcOrd="0" destOrd="0" presId="urn:microsoft.com/office/officeart/2008/layout/VerticalCurvedList"/>
    <dgm:cxn modelId="{C82F7ECD-DDEC-4F7A-AFD5-B2A1FD9A6A52}" srcId="{F370308B-0413-4AE3-9BAF-0A5579E10110}" destId="{0C2DF6A4-A4DB-4F18-A7F8-55A0E4F3A098}" srcOrd="1" destOrd="0" parTransId="{7CD939EA-9843-477F-A4E5-5EE75FF227B4}" sibTransId="{A4FC6AA1-B855-41A9-8F22-C36CD60A6C16}"/>
    <dgm:cxn modelId="{D6B7348E-7480-417E-8F86-952429556C00}" type="presOf" srcId="{F370308B-0413-4AE3-9BAF-0A5579E10110}" destId="{7DCAF562-1E8A-4746-A09B-CB0F38E43E17}" srcOrd="0" destOrd="0" presId="urn:microsoft.com/office/officeart/2008/layout/VerticalCurvedList"/>
    <dgm:cxn modelId="{A7CF6194-4B1F-46BF-93F0-0E52EC4B67E4}" type="presOf" srcId="{0C2DF6A4-A4DB-4F18-A7F8-55A0E4F3A098}" destId="{B2D28BB9-485F-4A27-884C-33DEE938C284}" srcOrd="0" destOrd="0" presId="urn:microsoft.com/office/officeart/2008/layout/VerticalCurvedList"/>
    <dgm:cxn modelId="{C60BD9AE-0A6C-4E80-85B5-538E541EAD95}" srcId="{F370308B-0413-4AE3-9BAF-0A5579E10110}" destId="{9CD9695B-BDAD-4EC5-B52F-0B86240F1851}" srcOrd="0" destOrd="0" parTransId="{26AD8A99-9C86-4A39-AAEF-877AAC95FB7F}" sibTransId="{C3C067C0-BA5E-40B6-B2FD-AC43EA4001C6}"/>
    <dgm:cxn modelId="{71266B27-5329-48C4-A6AA-E00A0ACFB2BE}" type="presOf" srcId="{9CD9695B-BDAD-4EC5-B52F-0B86240F1851}" destId="{36D3CC93-CC34-40A8-AAB4-F30DE4284589}" srcOrd="0" destOrd="0" presId="urn:microsoft.com/office/officeart/2008/layout/VerticalCurvedList"/>
    <dgm:cxn modelId="{CE1A2867-A54F-41EA-943E-D042AE2B2566}" type="presOf" srcId="{7E6C3383-D716-4A89-90AB-636EC4F4323B}" destId="{0F7018AF-750B-4FF7-9817-6D04A2221395}" srcOrd="0" destOrd="0" presId="urn:microsoft.com/office/officeart/2008/layout/VerticalCurvedList"/>
    <dgm:cxn modelId="{00CEE664-5D17-45A3-82EC-0B31A06F5878}" srcId="{F370308B-0413-4AE3-9BAF-0A5579E10110}" destId="{7E6C3383-D716-4A89-90AB-636EC4F4323B}" srcOrd="2" destOrd="0" parTransId="{FFAC6536-CF68-4709-A93B-CB348E4205C7}" sibTransId="{2EFB679E-5630-4B0C-96BE-0B80352DC6E6}"/>
    <dgm:cxn modelId="{791D167C-CC19-46A5-8C5A-A0804D9CE456}" type="presParOf" srcId="{7DCAF562-1E8A-4746-A09B-CB0F38E43E17}" destId="{039E907E-5A60-4F7E-94E8-202C12055759}" srcOrd="0" destOrd="0" presId="urn:microsoft.com/office/officeart/2008/layout/VerticalCurvedList"/>
    <dgm:cxn modelId="{2BD2F158-5938-4BA2-85FB-B33EE9675D6C}" type="presParOf" srcId="{039E907E-5A60-4F7E-94E8-202C12055759}" destId="{2004BE50-5FD2-4589-A03F-F04777A65CAB}" srcOrd="0" destOrd="0" presId="urn:microsoft.com/office/officeart/2008/layout/VerticalCurvedList"/>
    <dgm:cxn modelId="{729091D5-26D0-4E99-B932-D8FFDE452340}" type="presParOf" srcId="{2004BE50-5FD2-4589-A03F-F04777A65CAB}" destId="{B4A77164-2F80-49C2-B303-3A05F132D43F}" srcOrd="0" destOrd="0" presId="urn:microsoft.com/office/officeart/2008/layout/VerticalCurvedList"/>
    <dgm:cxn modelId="{7B18D152-5CA8-4593-8A3C-3FF9D4DD8DCA}" type="presParOf" srcId="{2004BE50-5FD2-4589-A03F-F04777A65CAB}" destId="{E9C595BC-EC92-4E10-B387-F1FDE755E959}" srcOrd="1" destOrd="0" presId="urn:microsoft.com/office/officeart/2008/layout/VerticalCurvedList"/>
    <dgm:cxn modelId="{A75B618E-B2FC-47D7-8263-641756894348}" type="presParOf" srcId="{2004BE50-5FD2-4589-A03F-F04777A65CAB}" destId="{841578C8-77E5-4F00-8988-7A24F7A3AEF5}" srcOrd="2" destOrd="0" presId="urn:microsoft.com/office/officeart/2008/layout/VerticalCurvedList"/>
    <dgm:cxn modelId="{166CA90B-8A6F-45A7-A685-C7BA2FDCB7C1}" type="presParOf" srcId="{2004BE50-5FD2-4589-A03F-F04777A65CAB}" destId="{6F357682-7A42-4EDF-B81F-7A549282208F}" srcOrd="3" destOrd="0" presId="urn:microsoft.com/office/officeart/2008/layout/VerticalCurvedList"/>
    <dgm:cxn modelId="{1EDA9949-DDCA-49AD-B66A-C85C95081456}" type="presParOf" srcId="{039E907E-5A60-4F7E-94E8-202C12055759}" destId="{36D3CC93-CC34-40A8-AAB4-F30DE4284589}" srcOrd="1" destOrd="0" presId="urn:microsoft.com/office/officeart/2008/layout/VerticalCurvedList"/>
    <dgm:cxn modelId="{88B42F4D-F330-47BF-AE5B-1D27FCFE3CF3}" type="presParOf" srcId="{039E907E-5A60-4F7E-94E8-202C12055759}" destId="{C6A0F46B-B7EF-4486-8019-7EB1B104E99D}" srcOrd="2" destOrd="0" presId="urn:microsoft.com/office/officeart/2008/layout/VerticalCurvedList"/>
    <dgm:cxn modelId="{99359901-37D3-421F-8A7D-D35ECC1F6F8C}" type="presParOf" srcId="{C6A0F46B-B7EF-4486-8019-7EB1B104E99D}" destId="{CC6E9A2A-F80C-4424-8C39-FCAB44A349BB}" srcOrd="0" destOrd="0" presId="urn:microsoft.com/office/officeart/2008/layout/VerticalCurvedList"/>
    <dgm:cxn modelId="{5D64C404-D8AE-4D13-9211-B6D55F53C3B8}" type="presParOf" srcId="{039E907E-5A60-4F7E-94E8-202C12055759}" destId="{B2D28BB9-485F-4A27-884C-33DEE938C284}" srcOrd="3" destOrd="0" presId="urn:microsoft.com/office/officeart/2008/layout/VerticalCurvedList"/>
    <dgm:cxn modelId="{0F9BF9DD-1EAC-4226-98CD-1475E80057EF}" type="presParOf" srcId="{039E907E-5A60-4F7E-94E8-202C12055759}" destId="{F3BD8581-A42A-44E9-9F47-86B6AEEA0664}" srcOrd="4" destOrd="0" presId="urn:microsoft.com/office/officeart/2008/layout/VerticalCurvedList"/>
    <dgm:cxn modelId="{D09EA373-C564-4DB6-9F56-811B323E4A61}" type="presParOf" srcId="{F3BD8581-A42A-44E9-9F47-86B6AEEA0664}" destId="{00F69A10-D248-40A2-B129-EAEA8612EACC}" srcOrd="0" destOrd="0" presId="urn:microsoft.com/office/officeart/2008/layout/VerticalCurvedList"/>
    <dgm:cxn modelId="{051D382A-E6BC-4853-BB15-5F88DBA09105}" type="presParOf" srcId="{039E907E-5A60-4F7E-94E8-202C12055759}" destId="{0F7018AF-750B-4FF7-9817-6D04A2221395}" srcOrd="5" destOrd="0" presId="urn:microsoft.com/office/officeart/2008/layout/VerticalCurvedList"/>
    <dgm:cxn modelId="{9E0FCDC8-BCCB-4471-84B9-2F191E280645}" type="presParOf" srcId="{039E907E-5A60-4F7E-94E8-202C12055759}" destId="{19E42B6A-CB63-4F63-8806-FA720239A1F2}" srcOrd="6" destOrd="0" presId="urn:microsoft.com/office/officeart/2008/layout/VerticalCurvedList"/>
    <dgm:cxn modelId="{2D115AB0-6492-4725-8A06-D0572EDA1AAB}" type="presParOf" srcId="{19E42B6A-CB63-4F63-8806-FA720239A1F2}" destId="{A22654C2-415A-48F6-BF7D-0A96F580F2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95BC-EC92-4E10-B387-F1FDE755E959}">
      <dsp:nvSpPr>
        <dsp:cNvPr id="0" name=""/>
        <dsp:cNvSpPr/>
      </dsp:nvSpPr>
      <dsp:spPr>
        <a:xfrm>
          <a:off x="-4888890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CEB3C-5460-457E-B04C-00A7A650B167}">
      <dsp:nvSpPr>
        <dsp:cNvPr id="0" name=""/>
        <dsp:cNvSpPr/>
      </dsp:nvSpPr>
      <dsp:spPr>
        <a:xfrm>
          <a:off x="548327" y="243407"/>
          <a:ext cx="7681272" cy="86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Режим дня важен! Сохраняйте привычный распорядок дня (как в школе).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Вставайте  в привычное для учебных дней время.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Застилайте кровать. Неубранная постель </a:t>
          </a:r>
          <a:r>
            <a:rPr lang="ru-RU" sz="1400" kern="1200" dirty="0" err="1" smtClean="0">
              <a:solidFill>
                <a:srgbClr val="FFFF00"/>
              </a:solidFill>
            </a:rPr>
            <a:t>расхалаживает</a:t>
          </a:r>
          <a:r>
            <a:rPr lang="ru-RU" sz="1400" kern="1200" dirty="0" smtClean="0">
              <a:solidFill>
                <a:srgbClr val="FFFF00"/>
              </a:solidFill>
            </a:rPr>
            <a:t>.  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48327" y="243407"/>
        <a:ext cx="7681272" cy="865108"/>
      </dsp:txXfrm>
    </dsp:sp>
    <dsp:sp modelId="{1FBCEBB6-4FEE-45EB-AADB-25C321054091}">
      <dsp:nvSpPr>
        <dsp:cNvPr id="0" name=""/>
        <dsp:cNvSpPr/>
      </dsp:nvSpPr>
      <dsp:spPr>
        <a:xfrm>
          <a:off x="73242" y="24929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5FD72-B47A-4067-A61A-A293D19137BD}">
      <dsp:nvSpPr>
        <dsp:cNvPr id="0" name=""/>
        <dsp:cNvSpPr/>
      </dsp:nvSpPr>
      <dsp:spPr>
        <a:xfrm>
          <a:off x="874451" y="1251523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Завтрак, утренние процедуры, зарядка, подготовка всего необходимого для занятий   (можно не отказываться от сбора школьного рюкзака, но все необходимое разложить на рабочем месте, пусть в нужный момент все будет под рукой) – привычное начало учебного дня.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874451" y="1251523"/>
        <a:ext cx="7299864" cy="665258"/>
      </dsp:txXfrm>
    </dsp:sp>
    <dsp:sp modelId="{C46F00DA-A3CE-4B37-834F-55D10E0D3A65}">
      <dsp:nvSpPr>
        <dsp:cNvPr id="0" name=""/>
        <dsp:cNvSpPr/>
      </dsp:nvSpPr>
      <dsp:spPr>
        <a:xfrm>
          <a:off x="454650" y="124735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622B3-5C26-42D1-A5C7-8058504468FB}">
      <dsp:nvSpPr>
        <dsp:cNvPr id="0" name=""/>
        <dsp:cNvSpPr/>
      </dsp:nvSpPr>
      <dsp:spPr>
        <a:xfrm>
          <a:off x="870436" y="2328575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Принимайте пищу в  привычное для вас время. Питайтесь правильно: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 больше зелени, овощей и фруктов, меньше острого и жирного.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Пейте необходимое количество воды.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870436" y="2328575"/>
        <a:ext cx="7299864" cy="665258"/>
      </dsp:txXfrm>
    </dsp:sp>
    <dsp:sp modelId="{0ADDB082-19CB-45E0-AB78-ED9327031C89}">
      <dsp:nvSpPr>
        <dsp:cNvPr id="0" name=""/>
        <dsp:cNvSpPr/>
      </dsp:nvSpPr>
      <dsp:spPr>
        <a:xfrm>
          <a:off x="454650" y="224541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363C3-F683-491F-9A9E-6BA3D0690D22}">
      <dsp:nvSpPr>
        <dsp:cNvPr id="0" name=""/>
        <dsp:cNvSpPr/>
      </dsp:nvSpPr>
      <dsp:spPr>
        <a:xfrm>
          <a:off x="489029" y="3123728"/>
          <a:ext cx="7681272" cy="1071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Время физической активности! Выполняйте физические упражнения, помогайте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 родителям. Свежий воздух нужен! Обеспечьте себя кислородом. Проветривайте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помещения. Держите шторы открытыми: солнечный свет лучше электрического.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9029" y="3123728"/>
        <a:ext cx="7681272" cy="1071072"/>
      </dsp:txXfrm>
    </dsp:sp>
    <dsp:sp modelId="{EA96F433-3514-4093-A48F-468EFD6B7201}">
      <dsp:nvSpPr>
        <dsp:cNvPr id="0" name=""/>
        <dsp:cNvSpPr/>
      </dsp:nvSpPr>
      <dsp:spPr>
        <a:xfrm>
          <a:off x="73242" y="324347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95BC-EC92-4E10-B387-F1FDE755E959}">
      <dsp:nvSpPr>
        <dsp:cNvPr id="0" name=""/>
        <dsp:cNvSpPr/>
      </dsp:nvSpPr>
      <dsp:spPr>
        <a:xfrm>
          <a:off x="-4888890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CEB3C-5460-457E-B04C-00A7A650B167}">
      <dsp:nvSpPr>
        <dsp:cNvPr id="0" name=""/>
        <dsp:cNvSpPr/>
      </dsp:nvSpPr>
      <dsp:spPr>
        <a:xfrm>
          <a:off x="548327" y="242443"/>
          <a:ext cx="7681272" cy="865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Чистота –залог здоровья!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ru-RU" sz="1400" kern="1200" dirty="0" smtClean="0">
              <a:solidFill>
                <a:srgbClr val="FF0000"/>
              </a:solidFill>
            </a:rPr>
            <a:t>Чаще мойте руки!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Пользуйтесь только индивидуальными предметами личной гигиены (полотенце, зубная щетка, посуда)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48327" y="242443"/>
        <a:ext cx="7681272" cy="865108"/>
      </dsp:txXfrm>
    </dsp:sp>
    <dsp:sp modelId="{1FBCEBB6-4FEE-45EB-AADB-25C321054091}">
      <dsp:nvSpPr>
        <dsp:cNvPr id="0" name=""/>
        <dsp:cNvSpPr/>
      </dsp:nvSpPr>
      <dsp:spPr>
        <a:xfrm>
          <a:off x="73242" y="24929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DDA2E-45F4-4F02-993F-7C53642D31E9}">
      <dsp:nvSpPr>
        <dsp:cNvPr id="0" name=""/>
        <dsp:cNvSpPr/>
      </dsp:nvSpPr>
      <dsp:spPr>
        <a:xfrm>
          <a:off x="870436" y="1330516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Дезинфицируйте гаджеты, оргтехнику и поверхности, к которым прикасаетесь.</a:t>
          </a:r>
          <a:br>
            <a:rPr lang="ru-RU" sz="1500" kern="1200" dirty="0" smtClean="0">
              <a:solidFill>
                <a:srgbClr val="FFFF00"/>
              </a:solidFill>
            </a:rPr>
          </a:br>
          <a:endParaRPr lang="ru-RU" sz="1500" kern="1200" dirty="0">
            <a:solidFill>
              <a:srgbClr val="FFFF00"/>
            </a:solidFill>
          </a:endParaRPr>
        </a:p>
      </dsp:txBody>
      <dsp:txXfrm>
        <a:off x="870436" y="1330516"/>
        <a:ext cx="7299864" cy="665258"/>
      </dsp:txXfrm>
    </dsp:sp>
    <dsp:sp modelId="{8CE74ED1-BFA5-489C-826E-32308C9838DF}">
      <dsp:nvSpPr>
        <dsp:cNvPr id="0" name=""/>
        <dsp:cNvSpPr/>
      </dsp:nvSpPr>
      <dsp:spPr>
        <a:xfrm>
          <a:off x="454650" y="124735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84A65-F5D0-42F1-A3C6-0E2871162DD4}">
      <dsp:nvSpPr>
        <dsp:cNvPr id="0" name=""/>
        <dsp:cNvSpPr/>
      </dsp:nvSpPr>
      <dsp:spPr>
        <a:xfrm>
          <a:off x="874451" y="2259635"/>
          <a:ext cx="7299864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FFF00"/>
              </a:solidFill>
            </a:rPr>
            <a:t>Соблюдайте дистанцию до 2 метров.</a:t>
          </a:r>
          <a:br>
            <a:rPr lang="ru-RU" sz="1500" kern="1200" dirty="0" smtClean="0">
              <a:solidFill>
                <a:srgbClr val="FFFF00"/>
              </a:solidFill>
            </a:rPr>
          </a:br>
          <a:endParaRPr lang="ru-RU" sz="1500" kern="1200" dirty="0">
            <a:solidFill>
              <a:srgbClr val="FFFF00"/>
            </a:solidFill>
          </a:endParaRPr>
        </a:p>
      </dsp:txBody>
      <dsp:txXfrm>
        <a:off x="874451" y="2259635"/>
        <a:ext cx="7299864" cy="665258"/>
      </dsp:txXfrm>
    </dsp:sp>
    <dsp:sp modelId="{A6E85C0E-C9F5-43F8-A972-4E4A84743BA6}">
      <dsp:nvSpPr>
        <dsp:cNvPr id="0" name=""/>
        <dsp:cNvSpPr/>
      </dsp:nvSpPr>
      <dsp:spPr>
        <a:xfrm>
          <a:off x="454650" y="224541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473C-4816-4062-934A-D8A4EA16A8FB}">
      <dsp:nvSpPr>
        <dsp:cNvPr id="0" name=""/>
        <dsp:cNvSpPr/>
      </dsp:nvSpPr>
      <dsp:spPr>
        <a:xfrm>
          <a:off x="489029" y="3326635"/>
          <a:ext cx="7681272" cy="665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04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Воздержитесь от посещения общественных мест: торговых центров, спортивных и зрелищных мероприятий, транспорта в час пик, посещения друзей</a:t>
          </a:r>
          <a:r>
            <a:rPr lang="ru-RU" sz="1500" kern="1200" dirty="0" smtClean="0">
              <a:solidFill>
                <a:srgbClr val="FFFF00"/>
              </a:solidFill>
            </a:rPr>
            <a:t>.</a:t>
          </a:r>
          <a:endParaRPr lang="ru-RU" sz="1500" kern="1200" dirty="0">
            <a:solidFill>
              <a:srgbClr val="FFFF00"/>
            </a:solidFill>
          </a:endParaRPr>
        </a:p>
      </dsp:txBody>
      <dsp:txXfrm>
        <a:off x="489029" y="3326635"/>
        <a:ext cx="7681272" cy="665258"/>
      </dsp:txXfrm>
    </dsp:sp>
    <dsp:sp modelId="{8E105D55-938E-4F1B-988D-BEC63AE8C491}">
      <dsp:nvSpPr>
        <dsp:cNvPr id="0" name=""/>
        <dsp:cNvSpPr/>
      </dsp:nvSpPr>
      <dsp:spPr>
        <a:xfrm>
          <a:off x="73242" y="3243478"/>
          <a:ext cx="831572" cy="831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95BC-EC92-4E10-B387-F1FDE755E959}">
      <dsp:nvSpPr>
        <dsp:cNvPr id="0" name=""/>
        <dsp:cNvSpPr/>
      </dsp:nvSpPr>
      <dsp:spPr>
        <a:xfrm>
          <a:off x="-4969642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CEB3C-5460-457E-B04C-00A7A650B167}">
      <dsp:nvSpPr>
        <dsp:cNvPr id="0" name=""/>
        <dsp:cNvSpPr/>
      </dsp:nvSpPr>
      <dsp:spPr>
        <a:xfrm>
          <a:off x="505690" y="387422"/>
          <a:ext cx="7569704" cy="112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Сохраняем спокойствие и эмоциональное равновесие! Ограничиваем компьютерные игры и просмотр мультиков – 30 минут. Не тратьте время на социальные сети больше, чем обычно в рабочем режиме.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05690" y="387422"/>
        <a:ext cx="7569704" cy="1124685"/>
      </dsp:txXfrm>
    </dsp:sp>
    <dsp:sp modelId="{1FBCEBB6-4FEE-45EB-AADB-25C321054091}">
      <dsp:nvSpPr>
        <dsp:cNvPr id="0" name=""/>
        <dsp:cNvSpPr/>
      </dsp:nvSpPr>
      <dsp:spPr>
        <a:xfrm>
          <a:off x="-20698" y="32432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F8461-BA4E-4A74-97E7-1DF41F6CC2A3}">
      <dsp:nvSpPr>
        <dsp:cNvPr id="0" name=""/>
        <dsp:cNvSpPr/>
      </dsp:nvSpPr>
      <dsp:spPr>
        <a:xfrm>
          <a:off x="442365" y="1683568"/>
          <a:ext cx="7578330" cy="110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Соблюдайте информационную гигиену. Ограничьте 1-2 наиболее убедительными источниками информации. Откажитесь от телефонного общения с излишне тревожными людьми и паникерами. Остановите поток беспокойства.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442365" y="1683568"/>
        <a:ext cx="7578330" cy="1104880"/>
      </dsp:txXfrm>
    </dsp:sp>
    <dsp:sp modelId="{0ADDB082-19CB-45E0-AB78-ED9327031C89}">
      <dsp:nvSpPr>
        <dsp:cNvPr id="0" name=""/>
        <dsp:cNvSpPr/>
      </dsp:nvSpPr>
      <dsp:spPr>
        <a:xfrm>
          <a:off x="0" y="1611555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56A9D-EC99-416D-8AEF-AD0AE4CD8FCD}">
      <dsp:nvSpPr>
        <dsp:cNvPr id="0" name=""/>
        <dsp:cNvSpPr/>
      </dsp:nvSpPr>
      <dsp:spPr>
        <a:xfrm>
          <a:off x="519845" y="2779341"/>
          <a:ext cx="7569704" cy="136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Вспомните о «ритуальных действиях», которые приводят вас в состояние равновесия (чтение, хобби, рукоделие и т.д.)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19845" y="2779341"/>
        <a:ext cx="7569704" cy="1360276"/>
      </dsp:txXfrm>
    </dsp:sp>
    <dsp:sp modelId="{EA96F433-3514-4093-A48F-468EFD6B7201}">
      <dsp:nvSpPr>
        <dsp:cNvPr id="0" name=""/>
        <dsp:cNvSpPr/>
      </dsp:nvSpPr>
      <dsp:spPr>
        <a:xfrm>
          <a:off x="-20698" y="291893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95BC-EC92-4E10-B387-F1FDE755E959}">
      <dsp:nvSpPr>
        <dsp:cNvPr id="0" name=""/>
        <dsp:cNvSpPr/>
      </dsp:nvSpPr>
      <dsp:spPr>
        <a:xfrm>
          <a:off x="-4969642" y="-749188"/>
          <a:ext cx="5822726" cy="5822726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CEB3C-5460-457E-B04C-00A7A650B167}">
      <dsp:nvSpPr>
        <dsp:cNvPr id="0" name=""/>
        <dsp:cNvSpPr/>
      </dsp:nvSpPr>
      <dsp:spPr>
        <a:xfrm>
          <a:off x="505690" y="387422"/>
          <a:ext cx="7569704" cy="112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Оцените уровень тревоги. Признаки тревожного состояния; зацикленность на одной теме, хаотичности действий, потеря критичности мышления, ощущение учащенного, неравномерного или сильное сердцебиения</a:t>
          </a:r>
          <a:r>
            <a:rPr lang="ru-RU" sz="1400" kern="1200" smtClean="0">
              <a:solidFill>
                <a:srgbClr val="FFFF00"/>
              </a:solidFill>
            </a:rPr>
            <a:t>, головокружение</a:t>
          </a:r>
          <a:r>
            <a:rPr lang="ru-RU" sz="1400" kern="1200" dirty="0" smtClean="0">
              <a:solidFill>
                <a:srgbClr val="FFFF00"/>
              </a:solidFill>
            </a:rPr>
            <a:t>, болей в груди и голове, потере аппетита.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505690" y="387422"/>
        <a:ext cx="7569704" cy="1124685"/>
      </dsp:txXfrm>
    </dsp:sp>
    <dsp:sp modelId="{1FBCEBB6-4FEE-45EB-AADB-25C321054091}">
      <dsp:nvSpPr>
        <dsp:cNvPr id="0" name=""/>
        <dsp:cNvSpPr/>
      </dsp:nvSpPr>
      <dsp:spPr>
        <a:xfrm>
          <a:off x="-20698" y="32432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F8461-BA4E-4A74-97E7-1DF41F6CC2A3}">
      <dsp:nvSpPr>
        <dsp:cNvPr id="0" name=""/>
        <dsp:cNvSpPr/>
      </dsp:nvSpPr>
      <dsp:spPr>
        <a:xfrm>
          <a:off x="442365" y="1683568"/>
          <a:ext cx="7578330" cy="110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Делайте дыхательные упражнения, позволяющие снизить тревогу: глубокий вдох через нос на 5 счетов, затем глубокий выдох через рот на 10 счетов.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442365" y="1683568"/>
        <a:ext cx="7578330" cy="1104880"/>
      </dsp:txXfrm>
    </dsp:sp>
    <dsp:sp modelId="{0ADDB082-19CB-45E0-AB78-ED9327031C89}">
      <dsp:nvSpPr>
        <dsp:cNvPr id="0" name=""/>
        <dsp:cNvSpPr/>
      </dsp:nvSpPr>
      <dsp:spPr>
        <a:xfrm>
          <a:off x="0" y="1611555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56A9D-EC99-416D-8AEF-AD0AE4CD8FCD}">
      <dsp:nvSpPr>
        <dsp:cNvPr id="0" name=""/>
        <dsp:cNvSpPr/>
      </dsp:nvSpPr>
      <dsp:spPr>
        <a:xfrm>
          <a:off x="519845" y="2779341"/>
          <a:ext cx="7569704" cy="1360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4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</a:rPr>
            <a:t>Найдите плюсы в сложившейся ситуации. Разбирайте «завалы», осваивайте новые навыки и совершенствуйте имеющие.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FFFF00"/>
              </a:solidFill>
            </a:rPr>
            <a:t>Больше читайте!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19845" y="2779341"/>
        <a:ext cx="7569704" cy="1360276"/>
      </dsp:txXfrm>
    </dsp:sp>
    <dsp:sp modelId="{EA96F433-3514-4093-A48F-468EFD6B7201}">
      <dsp:nvSpPr>
        <dsp:cNvPr id="0" name=""/>
        <dsp:cNvSpPr/>
      </dsp:nvSpPr>
      <dsp:spPr>
        <a:xfrm>
          <a:off x="-20698" y="291893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595BC-EC92-4E10-B387-F1FDE755E959}">
      <dsp:nvSpPr>
        <dsp:cNvPr id="0" name=""/>
        <dsp:cNvSpPr/>
      </dsp:nvSpPr>
      <dsp:spPr>
        <a:xfrm>
          <a:off x="-4206160" y="-645395"/>
          <a:ext cx="5011692" cy="5011692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3CC93-CC34-40A8-AAB4-F30DE4284589}">
      <dsp:nvSpPr>
        <dsp:cNvPr id="0" name=""/>
        <dsp:cNvSpPr/>
      </dsp:nvSpPr>
      <dsp:spPr>
        <a:xfrm>
          <a:off x="518041" y="372090"/>
          <a:ext cx="7661790" cy="744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9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Если родители работают удаленно дома, а компьютер один, то необходимо понимать, что обеспечение семьи и сохранение работы у взрослых – это приоритет на сегодняшний момент. Поэтому в таких случаях необходимо выстраивать время прохождения дистанционного обучения исходя из этого.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518041" y="372090"/>
        <a:ext cx="7661790" cy="744180"/>
      </dsp:txXfrm>
    </dsp:sp>
    <dsp:sp modelId="{CC6E9A2A-F80C-4424-8C39-FCAB44A349BB}">
      <dsp:nvSpPr>
        <dsp:cNvPr id="0" name=""/>
        <dsp:cNvSpPr/>
      </dsp:nvSpPr>
      <dsp:spPr>
        <a:xfrm>
          <a:off x="52929" y="279067"/>
          <a:ext cx="930225" cy="93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28BB9-485F-4A27-884C-33DEE938C284}">
      <dsp:nvSpPr>
        <dsp:cNvPr id="0" name=""/>
        <dsp:cNvSpPr/>
      </dsp:nvSpPr>
      <dsp:spPr>
        <a:xfrm>
          <a:off x="788551" y="1488360"/>
          <a:ext cx="7391280" cy="744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9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Домашний урок для младших школьников должен длиться не больше 15-20 минут, для старших – около получаса, с обязательной переменой.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788551" y="1488360"/>
        <a:ext cx="7391280" cy="744180"/>
      </dsp:txXfrm>
    </dsp:sp>
    <dsp:sp modelId="{00F69A10-D248-40A2-B129-EAEA8612EACC}">
      <dsp:nvSpPr>
        <dsp:cNvPr id="0" name=""/>
        <dsp:cNvSpPr/>
      </dsp:nvSpPr>
      <dsp:spPr>
        <a:xfrm>
          <a:off x="323438" y="1395338"/>
          <a:ext cx="930225" cy="93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18AF-750B-4FF7-9817-6D04A2221395}">
      <dsp:nvSpPr>
        <dsp:cNvPr id="0" name=""/>
        <dsp:cNvSpPr/>
      </dsp:nvSpPr>
      <dsp:spPr>
        <a:xfrm>
          <a:off x="518041" y="2604631"/>
          <a:ext cx="7661790" cy="744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9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>
              <a:solidFill>
                <a:srgbClr val="FFFF00"/>
              </a:solidFill>
              <a:latin typeface="+mn-lt"/>
            </a:rPr>
            <a:t>Также продумайте, как будет распределено время после уроков.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 dirty="0" smtClean="0">
              <a:solidFill>
                <a:srgbClr val="FFFF00"/>
              </a:solidFill>
              <a:latin typeface="+mn-lt"/>
            </a:rPr>
            <a:t>Возможно, это будут совместные дела (родители выполняют свою работу, а вы рядом делаете домашние задания; совместный просмотр фильмов, приготовление блюд), а возможно, каждый будет заниматься своим любимым делом.</a:t>
          </a:r>
          <a:endParaRPr lang="ru-RU" sz="1200" i="0" kern="1200" dirty="0">
            <a:solidFill>
              <a:srgbClr val="FFFF00"/>
            </a:solidFill>
            <a:latin typeface="+mn-lt"/>
          </a:endParaRPr>
        </a:p>
      </dsp:txBody>
      <dsp:txXfrm>
        <a:off x="518041" y="2604631"/>
        <a:ext cx="7661790" cy="744180"/>
      </dsp:txXfrm>
    </dsp:sp>
    <dsp:sp modelId="{A22654C2-415A-48F6-BF7D-0A96F580F287}">
      <dsp:nvSpPr>
        <dsp:cNvPr id="0" name=""/>
        <dsp:cNvSpPr/>
      </dsp:nvSpPr>
      <dsp:spPr>
        <a:xfrm>
          <a:off x="52929" y="2511608"/>
          <a:ext cx="930225" cy="9302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458200" cy="309634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Дистанционное обучение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en-US" sz="3200" i="1" dirty="0" smtClean="0">
                <a:solidFill>
                  <a:srgbClr val="00B0F0"/>
                </a:solidFill>
              </a:rPr>
              <a:t>#</a:t>
            </a:r>
            <a:r>
              <a:rPr lang="ru-RU" sz="2400" i="1" dirty="0" err="1" smtClean="0">
                <a:solidFill>
                  <a:srgbClr val="00B0F0"/>
                </a:solidFill>
              </a:rPr>
              <a:t>Берегитездоровье</a:t>
            </a:r>
            <a:r>
              <a:rPr lang="ru-RU" sz="2400" i="1" dirty="0" smtClean="0">
                <a:solidFill>
                  <a:srgbClr val="00B0F0"/>
                </a:solidFill>
              </a:rPr>
              <a:t/>
            </a:r>
            <a:br>
              <a:rPr lang="ru-RU" sz="2400" i="1" dirty="0" smtClean="0">
                <a:solidFill>
                  <a:srgbClr val="00B0F0"/>
                </a:solidFill>
              </a:rPr>
            </a:br>
            <a:r>
              <a:rPr lang="en-US" sz="2400" i="1" dirty="0" smtClean="0">
                <a:solidFill>
                  <a:srgbClr val="00B0F0"/>
                </a:solidFill>
              </a:rPr>
              <a:t>#</a:t>
            </a:r>
            <a:r>
              <a:rPr lang="ru-RU" sz="2400" i="1" dirty="0" err="1" smtClean="0">
                <a:solidFill>
                  <a:srgbClr val="00B0F0"/>
                </a:solidFill>
              </a:rPr>
              <a:t>Оставайсядома</a:t>
            </a:r>
            <a:r>
              <a:rPr lang="ru-RU" sz="2400" i="1" dirty="0" smtClean="0">
                <a:solidFill>
                  <a:srgbClr val="00B0F0"/>
                </a:solidFill>
              </a:rPr>
              <a:t/>
            </a:r>
            <a:br>
              <a:rPr lang="ru-RU" sz="2400" i="1" dirty="0" smtClean="0">
                <a:solidFill>
                  <a:srgbClr val="00B0F0"/>
                </a:solidFill>
              </a:rPr>
            </a:br>
            <a:r>
              <a:rPr lang="en-US" sz="2400" i="1" dirty="0" smtClean="0">
                <a:solidFill>
                  <a:srgbClr val="00B0F0"/>
                </a:solidFill>
              </a:rPr>
              <a:t>#</a:t>
            </a:r>
            <a:r>
              <a:rPr lang="ru-RU" sz="2400" i="1" dirty="0" err="1" smtClean="0">
                <a:solidFill>
                  <a:srgbClr val="00B0F0"/>
                </a:solidFill>
              </a:rPr>
              <a:t>Стопкоронавирус</a:t>
            </a:r>
            <a:endParaRPr lang="ru-RU" sz="2400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3152800" cy="1080120"/>
          </a:xfrm>
        </p:spPr>
        <p:txBody>
          <a:bodyPr>
            <a:normAutofit/>
          </a:bodyPr>
          <a:lstStyle/>
          <a:p>
            <a:pPr algn="r"/>
            <a:r>
              <a:rPr lang="ru-RU" sz="1400" i="1" dirty="0" smtClean="0"/>
              <a:t>Педагог-психолог </a:t>
            </a:r>
          </a:p>
          <a:p>
            <a:pPr algn="r"/>
            <a:r>
              <a:rPr lang="ru-RU" sz="1400" i="1" dirty="0" smtClean="0"/>
              <a:t>МБОУ «</a:t>
            </a:r>
            <a:r>
              <a:rPr lang="ru-RU" sz="1400" i="1" dirty="0" err="1" smtClean="0"/>
              <a:t>Родниковская</a:t>
            </a:r>
            <a:r>
              <a:rPr lang="ru-RU" sz="1400" i="1" dirty="0" smtClean="0"/>
              <a:t> школа-гимназия»</a:t>
            </a:r>
          </a:p>
          <a:p>
            <a:pPr algn="r"/>
            <a:r>
              <a:rPr lang="ru-RU" sz="1400" i="1" dirty="0" err="1" smtClean="0"/>
              <a:t>Л.И.Кадурина</a:t>
            </a:r>
            <a:endParaRPr lang="ru-RU" sz="1400" i="1" dirty="0"/>
          </a:p>
        </p:txBody>
      </p:sp>
      <p:pic>
        <p:nvPicPr>
          <p:cNvPr id="1026" name="Picture 2" descr="C:\Users\Uzver\Desktop\КАРАНТИ ДЛЯ САЙТ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1764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ver\Desktop\КАРАНТИ ДЛЯ САЙТА\image_gallery (4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0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zver\Desktop\КАРАНТИ ДЛЯ САЙТА\p4_img-b526209f98f17bd870ced5f86a4f35f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5" y="116632"/>
            <a:ext cx="8756440" cy="6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ver\Desktop\info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76672"/>
            <a:ext cx="8568952" cy="609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zver\Desktop\infograph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764704"/>
            <a:ext cx="8640960" cy="58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098" name="Picture 2" descr="C:\Users\Uzver\Desktop\infograph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96752"/>
            <a:ext cx="8352928" cy="53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zver\Desktop\infograph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8568952" cy="53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249488"/>
            <a:ext cx="7978080" cy="4324350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                           </a:t>
            </a:r>
            <a:r>
              <a:rPr lang="en-US" dirty="0" smtClean="0"/>
              <a:t>  </a:t>
            </a:r>
            <a:r>
              <a:rPr lang="ru-RU" dirty="0" smtClean="0"/>
              <a:t>   </a:t>
            </a: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ru-RU" dirty="0" err="1" smtClean="0">
                <a:solidFill>
                  <a:srgbClr val="FF0000"/>
                </a:solidFill>
              </a:rPr>
              <a:t>МыВместе</a:t>
            </a:r>
            <a:endParaRPr lang="ru-RU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#</a:t>
            </a:r>
            <a:r>
              <a:rPr lang="ru-RU" dirty="0" err="1" smtClean="0">
                <a:solidFill>
                  <a:srgbClr val="FF0000"/>
                </a:solidFill>
              </a:rPr>
              <a:t>ОставайсяДома</a:t>
            </a:r>
            <a:endParaRPr lang="ru-RU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ru-RU" dirty="0" err="1" smtClean="0">
                <a:solidFill>
                  <a:srgbClr val="FF0000"/>
                </a:solidFill>
              </a:rPr>
              <a:t>СтопКоронавирус</a:t>
            </a:r>
            <a:endParaRPr lang="ru-RU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ru-RU" dirty="0" err="1" smtClean="0">
                <a:solidFill>
                  <a:srgbClr val="FF0000"/>
                </a:solidFill>
              </a:rPr>
              <a:t>ЗдоровьевПриоритете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zver\Desktop\КАРАНТИ ДЛЯ САЙ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8" y="4752310"/>
            <a:ext cx="223224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ver\Desktop\КАРАНТИ ДЛЯ САЙТА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52310"/>
            <a:ext cx="219130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zver\Desktop\КАРАНТИ ДЛЯ САЙТА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44" y="1195639"/>
            <a:ext cx="2232248" cy="16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zver\Desktop\КАРАНТИ ДЛЯ САЙТА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4" y="1111817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        ДИСТАНЦИОННОЕ ОБУЧЕНИЕ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         </a:t>
            </a:r>
            <a:r>
              <a:rPr lang="en-US" sz="1600" i="1" dirty="0" smtClean="0">
                <a:solidFill>
                  <a:srgbClr val="00B050"/>
                </a:solidFill>
              </a:rPr>
              <a:t>#</a:t>
            </a:r>
            <a:r>
              <a:rPr lang="ru-RU" sz="1600" i="1" dirty="0" err="1" smtClean="0">
                <a:solidFill>
                  <a:srgbClr val="00B050"/>
                </a:solidFill>
              </a:rPr>
              <a:t>здоровьевприоритете</a:t>
            </a:r>
            <a:endParaRPr lang="ru-RU" sz="16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Уважаемые ребята и родители(законные </a:t>
            </a:r>
            <a:r>
              <a:rPr lang="ru-RU" sz="1800" dirty="0">
                <a:solidFill>
                  <a:srgbClr val="FF0000"/>
                </a:solidFill>
              </a:rPr>
              <a:t>представители) </a:t>
            </a:r>
            <a:r>
              <a:rPr lang="ru-RU" sz="1800" dirty="0" smtClean="0">
                <a:solidFill>
                  <a:srgbClr val="FF0000"/>
                </a:solidFill>
              </a:rPr>
              <a:t>учащихся!</a:t>
            </a:r>
          </a:p>
          <a:p>
            <a:pPr marL="0" indent="0" algn="ctr">
              <a:buNone/>
            </a:pPr>
            <a:r>
              <a:rPr lang="ru-RU" sz="1600" b="1" dirty="0" smtClean="0"/>
              <a:t>С 06 апреля </a:t>
            </a:r>
            <a:r>
              <a:rPr lang="ru-RU" sz="1600" b="1" dirty="0"/>
              <a:t>2020 </a:t>
            </a:r>
            <a:r>
              <a:rPr lang="ru-RU" sz="1600" b="1" dirty="0" smtClean="0"/>
              <a:t>года наша </a:t>
            </a:r>
            <a:r>
              <a:rPr lang="ru-RU" sz="1600" b="1" dirty="0"/>
              <a:t>школа работает в дистанционном режиме</a:t>
            </a:r>
            <a:r>
              <a:rPr lang="ru-RU" sz="1600" b="1" dirty="0" smtClean="0"/>
              <a:t>.</a:t>
            </a:r>
          </a:p>
          <a:p>
            <a:pPr marL="0" indent="0" algn="ctr">
              <a:buNone/>
            </a:pPr>
            <a:endParaRPr lang="ru-RU" sz="1600" b="1" dirty="0" smtClean="0"/>
          </a:p>
          <a:p>
            <a:pPr algn="just"/>
            <a:r>
              <a:rPr lang="ru-RU" sz="1600" dirty="0" smtClean="0">
                <a:cs typeface="Aharoni" pitchFamily="2" charset="-79"/>
              </a:rPr>
              <a:t>Мы </a:t>
            </a:r>
            <a:r>
              <a:rPr lang="ru-RU" sz="1600" dirty="0">
                <a:cs typeface="Aharoni" pitchFamily="2" charset="-79"/>
              </a:rPr>
              <a:t>впервые сталкиваемся с такой масштабной и одновременно проходящей по всей стране формой получения </a:t>
            </a:r>
            <a:r>
              <a:rPr lang="ru-RU" sz="1600" dirty="0" smtClean="0">
                <a:cs typeface="Aharoni" pitchFamily="2" charset="-79"/>
              </a:rPr>
              <a:t>образования. </a:t>
            </a:r>
            <a:r>
              <a:rPr lang="ru-RU" sz="1600" dirty="0">
                <a:cs typeface="Aharoni" pitchFamily="2" charset="-79"/>
              </a:rPr>
              <a:t>Н</a:t>
            </a:r>
            <a:r>
              <a:rPr lang="ru-RU" sz="1600" dirty="0" smtClean="0">
                <a:cs typeface="Aharoni" pitchFamily="2" charset="-79"/>
              </a:rPr>
              <a:t>е </a:t>
            </a:r>
            <a:r>
              <a:rPr lang="ru-RU" sz="1600" dirty="0">
                <a:cs typeface="Aharoni" pitchFamily="2" charset="-79"/>
              </a:rPr>
              <a:t>все может получиться сразу, надеемся на Ваше </a:t>
            </a:r>
            <a:r>
              <a:rPr lang="ru-RU" sz="1600" dirty="0" smtClean="0">
                <a:cs typeface="Aharoni" pitchFamily="2" charset="-79"/>
              </a:rPr>
              <a:t>понимание, а Вы всегда можете рассчитывать на нашу поддержку. </a:t>
            </a:r>
          </a:p>
          <a:p>
            <a:pPr algn="just"/>
            <a:r>
              <a:rPr lang="ru-RU" sz="1600" dirty="0" smtClean="0">
                <a:cs typeface="Aharoni" pitchFamily="2" charset="-79"/>
              </a:rPr>
              <a:t>Поддерживая и помогая друг другу, мы все преодолеем!</a:t>
            </a:r>
          </a:p>
          <a:p>
            <a:pPr algn="just"/>
            <a:endParaRPr lang="ru-RU" sz="1600" dirty="0" smtClean="0">
              <a:cs typeface="Aharoni" pitchFamily="2" charset="-79"/>
            </a:endParaRPr>
          </a:p>
          <a:p>
            <a:pPr algn="just"/>
            <a:r>
              <a:rPr lang="ru-RU" sz="1600" dirty="0" smtClean="0">
                <a:cs typeface="Aharoni" pitchFamily="2" charset="-79"/>
              </a:rPr>
              <a:t>Сейчас все </a:t>
            </a:r>
            <a:r>
              <a:rPr lang="ru-RU" sz="1600" dirty="0">
                <a:cs typeface="Aharoni" pitchFamily="2" charset="-79"/>
              </a:rPr>
              <a:t>ученики, которым предстоит проходить итоговую проверку знаний, ОГЭ</a:t>
            </a:r>
            <a:r>
              <a:rPr lang="ru-RU" sz="1600" dirty="0" smtClean="0">
                <a:cs typeface="Aharoni" pitchFamily="2" charset="-79"/>
              </a:rPr>
              <a:t>, ЕГЕ, находятся </a:t>
            </a:r>
            <a:r>
              <a:rPr lang="ru-RU" sz="1600" dirty="0">
                <a:cs typeface="Aharoni" pitchFamily="2" charset="-79"/>
              </a:rPr>
              <a:t>в равных </a:t>
            </a:r>
            <a:r>
              <a:rPr lang="ru-RU" sz="1600" dirty="0" smtClean="0">
                <a:cs typeface="Aharoni" pitchFamily="2" charset="-79"/>
              </a:rPr>
              <a:t>условиях, </a:t>
            </a:r>
            <a:r>
              <a:rPr lang="ru-RU" sz="1600" dirty="0">
                <a:cs typeface="Aharoni" pitchFamily="2" charset="-79"/>
              </a:rPr>
              <a:t>и во </a:t>
            </a:r>
            <a:r>
              <a:rPr lang="ru-RU" sz="1600" dirty="0" smtClean="0">
                <a:cs typeface="Aharoni" pitchFamily="2" charset="-79"/>
              </a:rPr>
              <a:t>многом,</a:t>
            </a:r>
            <a:r>
              <a:rPr lang="en-US" sz="1600" dirty="0" smtClean="0">
                <a:cs typeface="Aharoni" pitchFamily="2" charset="-79"/>
              </a:rPr>
              <a:t> </a:t>
            </a:r>
            <a:r>
              <a:rPr lang="ru-RU" sz="1600" dirty="0" smtClean="0">
                <a:cs typeface="Aharoni" pitchFamily="2" charset="-79"/>
              </a:rPr>
              <a:t>ребята, от вас самих </a:t>
            </a:r>
            <a:r>
              <a:rPr lang="ru-RU" sz="1600" dirty="0">
                <a:cs typeface="Aharoni" pitchFamily="2" charset="-79"/>
              </a:rPr>
              <a:t>зависит как </a:t>
            </a:r>
            <a:r>
              <a:rPr lang="ru-RU" sz="1600" dirty="0" smtClean="0">
                <a:cs typeface="Aharoni" pitchFamily="2" charset="-79"/>
              </a:rPr>
              <a:t>вы отнесетесь </a:t>
            </a:r>
            <a:r>
              <a:rPr lang="ru-RU" sz="1600" dirty="0">
                <a:cs typeface="Aharoni" pitchFamily="2" charset="-79"/>
              </a:rPr>
              <a:t>к учебе в новом формате</a:t>
            </a:r>
            <a:r>
              <a:rPr lang="ru-RU" sz="1600" dirty="0" smtClean="0">
                <a:cs typeface="Aharoni" pitchFamily="2" charset="-79"/>
              </a:rPr>
              <a:t>.</a:t>
            </a:r>
          </a:p>
          <a:p>
            <a:pPr algn="just"/>
            <a:endParaRPr lang="ru-RU" sz="1600" dirty="0" smtClean="0">
              <a:cs typeface="Aharoni" pitchFamily="2" charset="-79"/>
            </a:endParaRPr>
          </a:p>
          <a:p>
            <a:pPr algn="just"/>
            <a:r>
              <a:rPr lang="ru-RU" sz="1600" dirty="0" smtClean="0">
                <a:cs typeface="Aharoni" pitchFamily="2" charset="-79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haroni" pitchFamily="2" charset="-79"/>
              </a:rPr>
              <a:t>Необходимо спокойно продолжать целенаправленно учиться и всегда обращаться за помощью к своим </a:t>
            </a:r>
            <a:r>
              <a:rPr lang="ru-RU" sz="1600" dirty="0" smtClean="0">
                <a:solidFill>
                  <a:srgbClr val="FF0000"/>
                </a:solidFill>
                <a:cs typeface="Aharoni" pitchFamily="2" charset="-79"/>
              </a:rPr>
              <a:t>учителям и родителям!</a:t>
            </a:r>
          </a:p>
          <a:p>
            <a:pPr marL="109728" indent="0" algn="just">
              <a:buNone/>
            </a:pPr>
            <a:endParaRPr lang="ru-RU" sz="1600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just"/>
            <a:r>
              <a:rPr lang="ru-RU" sz="1600" dirty="0" smtClean="0">
                <a:cs typeface="Aharoni" pitchFamily="2" charset="-79"/>
              </a:rPr>
              <a:t>На </a:t>
            </a:r>
            <a:r>
              <a:rPr lang="ru-RU" sz="1600" dirty="0">
                <a:cs typeface="Aharoni" pitchFamily="2" charset="-79"/>
              </a:rPr>
              <a:t>нашей страничке вы сможете получить психологическую информацию по актуальным вопросам</a:t>
            </a:r>
            <a:r>
              <a:rPr lang="ru-RU" sz="1600" dirty="0" smtClean="0">
                <a:cs typeface="Aharoni" pitchFamily="2" charset="-79"/>
              </a:rPr>
              <a:t>.</a:t>
            </a:r>
          </a:p>
          <a:p>
            <a:pPr algn="just"/>
            <a:endParaRPr lang="ru-RU" sz="1800" b="1" dirty="0"/>
          </a:p>
        </p:txBody>
      </p:sp>
      <p:pic>
        <p:nvPicPr>
          <p:cNvPr id="1026" name="Picture 2" descr="C:\Users\Uzver\Desktop\КАРАНТИ ДЛЯ САЙТ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2304256" cy="10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zver\Desktop\КАРАНТИ ДЛЯ САЙТА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868"/>
            <a:ext cx="20162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#</a:t>
            </a:r>
            <a:r>
              <a:rPr lang="ru-RU" sz="2800" i="1" dirty="0" err="1" smtClean="0">
                <a:solidFill>
                  <a:srgbClr val="FF0000"/>
                </a:solidFill>
              </a:rPr>
              <a:t>Сидимдома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#</a:t>
            </a:r>
            <a:r>
              <a:rPr lang="ru-RU" sz="2800" i="1" dirty="0" err="1" smtClean="0">
                <a:solidFill>
                  <a:srgbClr val="FF0000"/>
                </a:solidFill>
              </a:rPr>
              <a:t>Здоровьевприоритете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#</a:t>
            </a:r>
            <a:r>
              <a:rPr lang="ru-RU" sz="2800" i="1" dirty="0" err="1" smtClean="0">
                <a:solidFill>
                  <a:srgbClr val="FF0000"/>
                </a:solidFill>
              </a:rPr>
              <a:t>Мывместе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последнее время мир изменился. Сложившаяся ситуация касается каждого, независимо от того, где он проживает.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 проблема в то же время всего человечества, поэтому мы с вами остаемся дома, но при этом решаем глобальную проблему планеты, сохраняя жизнь близких людей и совсем незнакомых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Сегодня </a:t>
            </a:r>
            <a:r>
              <a:rPr lang="ru-RU" dirty="0"/>
              <a:t>всем нам необходимо </a:t>
            </a:r>
            <a:r>
              <a:rPr lang="ru-RU" dirty="0" smtClean="0"/>
              <a:t>объединиться </a:t>
            </a:r>
            <a:r>
              <a:rPr lang="ru-RU" dirty="0"/>
              <a:t>перед лицом всеобщей </a:t>
            </a:r>
            <a:r>
              <a:rPr lang="ru-RU" dirty="0" smtClean="0"/>
              <a:t>опасности!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Пожалуйста, оставайтесь дома</a:t>
            </a:r>
            <a:r>
              <a:rPr lang="ru-RU" dirty="0"/>
              <a:t>. Потому что только так можно победить </a:t>
            </a:r>
            <a:r>
              <a:rPr lang="ru-RU" dirty="0" err="1"/>
              <a:t>коронавирус</a:t>
            </a:r>
            <a:r>
              <a:rPr lang="ru-RU" dirty="0" smtClean="0"/>
              <a:t>!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Берегите себя и своих близких!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zver\Desktop\КАРАНТИ ДЛЯ САЙТА\p4_img-b526209f98f17bd870ced5f86a4f35f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7832"/>
            <a:ext cx="8756440" cy="40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zver\Desktop\КАРАНТИ ДЛЯ САЙТА\28008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23762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Полезные советы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en-US" i="1" dirty="0" smtClean="0"/>
              <a:t>#</a:t>
            </a:r>
            <a:r>
              <a:rPr lang="ru-RU" sz="3100" i="1" dirty="0" err="1" smtClean="0"/>
              <a:t>Стопкоронавирус</a:t>
            </a:r>
            <a:endParaRPr lang="ru-RU" sz="31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30727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zver\Desktop\КАРАНТИ ДЛЯ САЙТА\280089_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17773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Полезные советы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en-US" i="1" dirty="0"/>
              <a:t>#</a:t>
            </a:r>
            <a:r>
              <a:rPr lang="ru-RU" sz="3100" i="1" dirty="0" err="1"/>
              <a:t>Стопкоронавирус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053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9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Полезные советы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en-US" i="1" dirty="0"/>
              <a:t>#</a:t>
            </a:r>
            <a:r>
              <a:rPr lang="ru-RU" sz="3100" i="1" dirty="0" err="1"/>
              <a:t>Стопкоронавирус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364143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9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Полезные советы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en-US" i="1" dirty="0"/>
              <a:t>#</a:t>
            </a:r>
            <a:r>
              <a:rPr lang="ru-RU" sz="3100" i="1" dirty="0" err="1"/>
              <a:t>Стопкоронавирус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26142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Полезные советы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en-US" sz="3100" i="1" dirty="0" smtClean="0"/>
              <a:t>#</a:t>
            </a:r>
            <a:r>
              <a:rPr lang="ru-RU" sz="3100" i="1" dirty="0" err="1" smtClean="0"/>
              <a:t>Учимсядома</a:t>
            </a:r>
            <a:endParaRPr lang="ru-RU" sz="31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413671"/>
              </p:ext>
            </p:extLst>
          </p:nvPr>
        </p:nvGraphicFramePr>
        <p:xfrm>
          <a:off x="457200" y="2852936"/>
          <a:ext cx="8229600" cy="372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zver\Desktop\КАРАНТИ ДЛЯ САЙТА\benefits-3082868aa86e8c93ee0c13426e14c2f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8507"/>
            <a:ext cx="3240360" cy="20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zver\Desktop\infograph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172</TotalTime>
  <Words>686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Дистанционное обучение  #Берегитездоровье #Оставайсядома #Стопкоронавирус</vt:lpstr>
      <vt:lpstr>        ДИСТАНЦИОННОЕ ОБУЧЕНИЕ          #здоровьевприоритете</vt:lpstr>
      <vt:lpstr>#Сидимдома #Здоровьевприоритете #Мывместе</vt:lpstr>
      <vt:lpstr>Полезные советы #Стопкоронавирус</vt:lpstr>
      <vt:lpstr>Полезные советы #Стопкоронавирус</vt:lpstr>
      <vt:lpstr>Полезные советы #Стопкоронавирус</vt:lpstr>
      <vt:lpstr>Полезные советы #Стопкоронавирус</vt:lpstr>
      <vt:lpstr>Полезные советы #Учимсядома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Uzver</dc:creator>
  <cp:lastModifiedBy>Uzver</cp:lastModifiedBy>
  <cp:revision>53</cp:revision>
  <dcterms:created xsi:type="dcterms:W3CDTF">2020-04-09T09:11:45Z</dcterms:created>
  <dcterms:modified xsi:type="dcterms:W3CDTF">2020-04-10T05:31:22Z</dcterms:modified>
</cp:coreProperties>
</file>